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29.xml"/>
  <Override ContentType="application/vnd.openxmlformats-officedocument.presentationml.slideLayout+xml" PartName="/ppt/slideLayouts/slideLayout120.xml"/>
  <Override ContentType="application/vnd.openxmlformats-officedocument.presentationml.slideLayout+xml" PartName="/ppt/slideLayouts/slideLayout9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10.xml"/>
  <Override ContentType="application/vnd.openxmlformats-officedocument.presentationml.slideLayout+xml" PartName="/ppt/slideLayouts/slideLayout61.xml"/>
  <Override ContentType="application/vnd.openxmlformats-officedocument.presentationml.slideLayout+xml" PartName="/ppt/slideLayouts/slideLayout12.xml"/>
  <Override ContentType="application/vnd.openxmlformats-officedocument.presentationml.slideLayout+xml" PartName="/ppt/slideLayouts/slideLayout102.xml"/>
  <Override ContentType="application/vnd.openxmlformats-officedocument.presentationml.slideLayout+xml" PartName="/ppt/slideLayouts/slideLayout119.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122.xml"/>
  <Override ContentType="application/vnd.openxmlformats-officedocument.presentationml.slideLayout+xml" PartName="/ppt/slideLayouts/slideLayout49.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117.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116.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17.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12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1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28.xml"/>
  <Override ContentType="application/vnd.openxmlformats-officedocument.presentationml.slideLayout+xml" PartName="/ppt/slideLayouts/slideLayout58.xml"/>
  <Override ContentType="application/vnd.openxmlformats-officedocument.presentationml.slideLayout+xml" PartName="/ppt/slideLayouts/slideLayout125.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112.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03.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01.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18.xml"/>
  <Override ContentType="application/vnd.openxmlformats-officedocument.presentationml.slideLayout+xml" PartName="/ppt/slideLayouts/slideLayout105.xml"/>
  <Override ContentType="application/vnd.openxmlformats-officedocument.presentationml.slideLayout+xml" PartName="/ppt/slideLayouts/slideLayout118.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7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12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107.xml"/>
  <Override ContentType="application/vnd.openxmlformats-officedocument.presentationml.slideLayout+xml" PartName="/ppt/slideLayouts/slideLayout59.xml"/>
  <Override ContentType="application/vnd.openxmlformats-officedocument.presentationml.slideLayout+xml" PartName="/ppt/slideLayouts/slideLayout124.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09.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115.xml"/>
  <Override ContentType="application/vnd.openxmlformats-officedocument.presentationml.slideLayout+xml" PartName="/ppt/slideLayouts/slideLayout82.xml"/>
  <Override ContentType="application/vnd.openxmlformats-officedocument.presentationml.slideLayout+xml" PartName="/ppt/slideLayouts/slideLayout100.xml"/>
  <Override ContentType="application/vnd.openxmlformats-officedocument.presentationml.slideLayout+xml" PartName="/ppt/slideLayouts/slideLayout113.xml"/>
  <Override ContentType="application/vnd.openxmlformats-officedocument.presentationml.slideLayout+xml" PartName="/ppt/slideLayouts/slideLayout57.xml"/>
  <Override ContentType="application/vnd.openxmlformats-officedocument.presentationml.slideLayout+xml" PartName="/ppt/slideLayouts/slideLayout126.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6.xml"/>
  <Override ContentType="application/vnd.openxmlformats-officedocument.presentationml.slideMaster+xml" PartName="/ppt/slideMasters/slideMaster5.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7.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74" r:id="rId5"/>
    <p:sldMasterId id="2147483775" r:id="rId6"/>
    <p:sldMasterId id="2147483776" r:id="rId7"/>
    <p:sldMasterId id="2147483777" r:id="rId8"/>
    <p:sldMasterId id="2147483778" r:id="rId9"/>
    <p:sldMasterId id="2147483779" r:id="rId10"/>
  </p:sldMasterIdLst>
  <p:notesMasterIdLst>
    <p:notesMasterId r:id="rId11"/>
  </p:notesMasterIdLst>
  <p:sldIdLst>
    <p:sldId id="256" r:id="rId12"/>
    <p:sldId id="257" r:id="rId13"/>
    <p:sldId id="258" r:id="rId14"/>
    <p:sldId id="259" r:id="rId15"/>
    <p:sldId id="260" r:id="rId16"/>
    <p:sldId id="261" r:id="rId17"/>
    <p:sldId id="262" r:id="rId18"/>
    <p:sldId id="263" r:id="rId19"/>
    <p:sldId id="264" r:id="rId20"/>
    <p:sldId id="265" r:id="rId21"/>
    <p:sldId id="266" r:id="rId22"/>
    <p:sldId id="267" r:id="rId23"/>
    <p:sldId id="268" r:id="rId24"/>
    <p:sldId id="269" r:id="rId25"/>
    <p:sldId id="270" r:id="rId26"/>
    <p:sldId id="271" r:id="rId27"/>
    <p:sldId id="272" r:id="rId28"/>
    <p:sldId id="273" r:id="rId29"/>
    <p:sldId id="274" r:id="rId30"/>
    <p:sldId id="275" r:id="rId31"/>
  </p:sldIdLst>
  <p:sldSz cy="5143500" cx="9144000"/>
  <p:notesSz cx="6858000" cy="9144000"/>
  <p:embeddedFontLst>
    <p:embeddedFont>
      <p:font typeface="Raleway"/>
      <p:regular r:id="rId32"/>
      <p:bold r:id="rId33"/>
      <p:italic r:id="rId34"/>
      <p:boldItalic r:id="rId35"/>
    </p:embeddedFont>
    <p:embeddedFont>
      <p:font typeface="Teko"/>
      <p:regular r:id="rId36"/>
      <p:bold r:id="rId37"/>
    </p:embeddedFont>
    <p:embeddedFont>
      <p:font typeface="Noto Sans"/>
      <p:regular r:id="rId38"/>
      <p:bold r:id="rId39"/>
      <p:italic r:id="rId40"/>
      <p:boldItalic r:id="rId41"/>
    </p:embeddedFont>
    <p:embeddedFont>
      <p:font typeface="Bebas Neue"/>
      <p:regular r:id="rId42"/>
    </p:embeddedFont>
    <p:embeddedFont>
      <p:font typeface="Open Sans"/>
      <p:regular r:id="rId43"/>
      <p:bold r:id="rId44"/>
      <p:italic r:id="rId45"/>
      <p:boldItalic r:id="rId4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47A08DAA-3BE9-4D10-83CF-6965AA954708}">
  <a:tblStyle styleId="{47A08DAA-3BE9-4D10-83CF-6965AA954708}"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F1C46842-0235-4EC0-8918-E6AF7380864C}" styleName="Table_1">
    <a:wholeTbl>
      <a:tcTxStyle>
        <a:font>
          <a:latin typeface="Arial"/>
          <a:ea typeface="Arial"/>
          <a:cs typeface="Arial"/>
        </a:font>
        <a:srgbClr val="000000"/>
      </a:tcTxStyle>
      <a:tcStyle>
        <a:tcBdr>
          <a:left>
            <a:ln cap="flat" cmpd="sng" w="9525">
              <a:solidFill>
                <a:srgbClr val="000000"/>
              </a:solidFill>
              <a:prstDash val="solid"/>
              <a:round/>
              <a:headEnd len="sm" w="sm" type="none"/>
              <a:tailEnd len="sm" w="sm" type="none"/>
            </a:ln>
          </a:left>
          <a:right>
            <a:ln cap="flat" cmpd="sng" w="9525">
              <a:solidFill>
                <a:srgbClr val="000000"/>
              </a:solidFill>
              <a:prstDash val="solid"/>
              <a:round/>
              <a:headEnd len="sm" w="sm" type="none"/>
              <a:tailEnd len="sm" w="sm" type="none"/>
            </a:ln>
          </a:right>
          <a:top>
            <a:ln cap="flat" cmpd="sng" w="9525">
              <a:solidFill>
                <a:srgbClr val="000000"/>
              </a:solidFill>
              <a:prstDash val="solid"/>
              <a:round/>
              <a:headEnd len="sm" w="sm" type="none"/>
              <a:tailEnd len="sm" w="sm" type="none"/>
            </a:ln>
          </a:top>
          <a:bottom>
            <a:ln cap="flat" cmpd="sng" w="9525">
              <a:solidFill>
                <a:srgbClr val="000000"/>
              </a:solidFill>
              <a:prstDash val="solid"/>
              <a:round/>
              <a:headEnd len="sm" w="sm" type="none"/>
              <a:tailEnd len="sm" w="sm" type="none"/>
            </a:ln>
          </a:bottom>
          <a:insideH>
            <a:ln cap="flat" cmpd="sng" w="9525">
              <a:solidFill>
                <a:srgbClr val="000000"/>
              </a:solidFill>
              <a:prstDash val="solid"/>
              <a:round/>
              <a:headEnd len="sm" w="sm" type="none"/>
              <a:tailEnd len="sm" w="sm" type="none"/>
            </a:ln>
          </a:insideH>
          <a:insideV>
            <a:ln cap="flat" cmpd="sng" w="9525">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NotoSans-italic.fntdata"/><Relationship Id="rId20" Type="http://schemas.openxmlformats.org/officeDocument/2006/relationships/slide" Target="slides/slide9.xml"/><Relationship Id="rId42" Type="http://schemas.openxmlformats.org/officeDocument/2006/relationships/font" Target="fonts/BebasNeue-regular.fntdata"/><Relationship Id="rId41" Type="http://schemas.openxmlformats.org/officeDocument/2006/relationships/font" Target="fonts/NotoSans-boldItalic.fntdata"/><Relationship Id="rId22" Type="http://schemas.openxmlformats.org/officeDocument/2006/relationships/slide" Target="slides/slide11.xml"/><Relationship Id="rId44" Type="http://schemas.openxmlformats.org/officeDocument/2006/relationships/font" Target="fonts/OpenSans-bold.fntdata"/><Relationship Id="rId21" Type="http://schemas.openxmlformats.org/officeDocument/2006/relationships/slide" Target="slides/slide10.xml"/><Relationship Id="rId43" Type="http://schemas.openxmlformats.org/officeDocument/2006/relationships/font" Target="fonts/OpenSans-regular.fntdata"/><Relationship Id="rId24" Type="http://schemas.openxmlformats.org/officeDocument/2006/relationships/slide" Target="slides/slide13.xml"/><Relationship Id="rId46" Type="http://schemas.openxmlformats.org/officeDocument/2006/relationships/font" Target="fonts/OpenSans-boldItalic.fntdata"/><Relationship Id="rId23" Type="http://schemas.openxmlformats.org/officeDocument/2006/relationships/slide" Target="slides/slide12.xml"/><Relationship Id="rId45" Type="http://schemas.openxmlformats.org/officeDocument/2006/relationships/font" Target="fonts/OpenSans-italic.fntdata"/><Relationship Id="rId1" Type="http://schemas.openxmlformats.org/officeDocument/2006/relationships/theme" Target="theme/theme6.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Master" Target="slideMasters/slideMaster5.xml"/><Relationship Id="rId26" Type="http://schemas.openxmlformats.org/officeDocument/2006/relationships/slide" Target="slides/slide15.xml"/><Relationship Id="rId25" Type="http://schemas.openxmlformats.org/officeDocument/2006/relationships/slide" Target="slides/slide14.xml"/><Relationship Id="rId28" Type="http://schemas.openxmlformats.org/officeDocument/2006/relationships/slide" Target="slides/slide17.xml"/><Relationship Id="rId27" Type="http://schemas.openxmlformats.org/officeDocument/2006/relationships/slide" Target="slides/slide16.xml"/><Relationship Id="rId5" Type="http://schemas.openxmlformats.org/officeDocument/2006/relationships/slideMaster" Target="slideMasters/slideMaster1.xml"/><Relationship Id="rId6" Type="http://schemas.openxmlformats.org/officeDocument/2006/relationships/slideMaster" Target="slideMasters/slideMaster2.xml"/><Relationship Id="rId29" Type="http://schemas.openxmlformats.org/officeDocument/2006/relationships/slide" Target="slides/slide18.xml"/><Relationship Id="rId7" Type="http://schemas.openxmlformats.org/officeDocument/2006/relationships/slideMaster" Target="slideMasters/slideMaster3.xml"/><Relationship Id="rId8" Type="http://schemas.openxmlformats.org/officeDocument/2006/relationships/slideMaster" Target="slideMasters/slideMaster4.xml"/><Relationship Id="rId31" Type="http://schemas.openxmlformats.org/officeDocument/2006/relationships/slide" Target="slides/slide20.xml"/><Relationship Id="rId30" Type="http://schemas.openxmlformats.org/officeDocument/2006/relationships/slide" Target="slides/slide19.xml"/><Relationship Id="rId11" Type="http://schemas.openxmlformats.org/officeDocument/2006/relationships/notesMaster" Target="notesMasters/notesMaster1.xml"/><Relationship Id="rId33" Type="http://schemas.openxmlformats.org/officeDocument/2006/relationships/font" Target="fonts/Raleway-bold.fntdata"/><Relationship Id="rId10" Type="http://schemas.openxmlformats.org/officeDocument/2006/relationships/slideMaster" Target="slideMasters/slideMaster6.xml"/><Relationship Id="rId32" Type="http://schemas.openxmlformats.org/officeDocument/2006/relationships/font" Target="fonts/Raleway-regular.fntdata"/><Relationship Id="rId13" Type="http://schemas.openxmlformats.org/officeDocument/2006/relationships/slide" Target="slides/slide2.xml"/><Relationship Id="rId35" Type="http://schemas.openxmlformats.org/officeDocument/2006/relationships/font" Target="fonts/Raleway-boldItalic.fntdata"/><Relationship Id="rId12" Type="http://schemas.openxmlformats.org/officeDocument/2006/relationships/slide" Target="slides/slide1.xml"/><Relationship Id="rId34" Type="http://schemas.openxmlformats.org/officeDocument/2006/relationships/font" Target="fonts/Raleway-italic.fntdata"/><Relationship Id="rId15" Type="http://schemas.openxmlformats.org/officeDocument/2006/relationships/slide" Target="slides/slide4.xml"/><Relationship Id="rId37" Type="http://schemas.openxmlformats.org/officeDocument/2006/relationships/font" Target="fonts/Teko-bold.fntdata"/><Relationship Id="rId14" Type="http://schemas.openxmlformats.org/officeDocument/2006/relationships/slide" Target="slides/slide3.xml"/><Relationship Id="rId36" Type="http://schemas.openxmlformats.org/officeDocument/2006/relationships/font" Target="fonts/Teko-regular.fntdata"/><Relationship Id="rId17" Type="http://schemas.openxmlformats.org/officeDocument/2006/relationships/slide" Target="slides/slide6.xml"/><Relationship Id="rId39" Type="http://schemas.openxmlformats.org/officeDocument/2006/relationships/font" Target="fonts/NotoSans-bold.fntdata"/><Relationship Id="rId16" Type="http://schemas.openxmlformats.org/officeDocument/2006/relationships/slide" Target="slides/slide5.xml"/><Relationship Id="rId38" Type="http://schemas.openxmlformats.org/officeDocument/2006/relationships/font" Target="fonts/NotoSans-regular.fntdata"/><Relationship Id="rId19" Type="http://schemas.openxmlformats.org/officeDocument/2006/relationships/slide" Target="slides/slide8.xml"/><Relationship Id="rId1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5" name="Shape 975"/>
        <p:cNvGrpSpPr/>
        <p:nvPr/>
      </p:nvGrpSpPr>
      <p:grpSpPr>
        <a:xfrm>
          <a:off x="0" y="0"/>
          <a:ext cx="0" cy="0"/>
          <a:chOff x="0" y="0"/>
          <a:chExt cx="0" cy="0"/>
        </a:xfrm>
      </p:grpSpPr>
      <p:sp>
        <p:nvSpPr>
          <p:cNvPr id="976" name="Google Shape;976;g35c8025b6af_1_6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7" name="Google Shape;977;g35c8025b6af_1_6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4" name="Shape 1104"/>
        <p:cNvGrpSpPr/>
        <p:nvPr/>
      </p:nvGrpSpPr>
      <p:grpSpPr>
        <a:xfrm>
          <a:off x="0" y="0"/>
          <a:ext cx="0" cy="0"/>
          <a:chOff x="0" y="0"/>
          <a:chExt cx="0" cy="0"/>
        </a:xfrm>
      </p:grpSpPr>
      <p:sp>
        <p:nvSpPr>
          <p:cNvPr id="1105" name="Google Shape;1105;g35c8025b6af_1_15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6" name="Google Shape;1106;g35c8025b6af_1_15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1" name="Shape 1151"/>
        <p:cNvGrpSpPr/>
        <p:nvPr/>
      </p:nvGrpSpPr>
      <p:grpSpPr>
        <a:xfrm>
          <a:off x="0" y="0"/>
          <a:ext cx="0" cy="0"/>
          <a:chOff x="0" y="0"/>
          <a:chExt cx="0" cy="0"/>
        </a:xfrm>
      </p:grpSpPr>
      <p:sp>
        <p:nvSpPr>
          <p:cNvPr id="1152" name="Google Shape;1152;g360dd3c4c6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3" name="Google Shape;1153;g360dd3c4c6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8" name="Shape 1158"/>
        <p:cNvGrpSpPr/>
        <p:nvPr/>
      </p:nvGrpSpPr>
      <p:grpSpPr>
        <a:xfrm>
          <a:off x="0" y="0"/>
          <a:ext cx="0" cy="0"/>
          <a:chOff x="0" y="0"/>
          <a:chExt cx="0" cy="0"/>
        </a:xfrm>
      </p:grpSpPr>
      <p:sp>
        <p:nvSpPr>
          <p:cNvPr id="1159" name="Google Shape;1159;g360ee5cb37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0" name="Google Shape;1160;g360ee5cb37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6" name="Shape 1166"/>
        <p:cNvGrpSpPr/>
        <p:nvPr/>
      </p:nvGrpSpPr>
      <p:grpSpPr>
        <a:xfrm>
          <a:off x="0" y="0"/>
          <a:ext cx="0" cy="0"/>
          <a:chOff x="0" y="0"/>
          <a:chExt cx="0" cy="0"/>
        </a:xfrm>
      </p:grpSpPr>
      <p:sp>
        <p:nvSpPr>
          <p:cNvPr id="1167" name="Google Shape;1167;g360ee5cb371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8" name="Google Shape;1168;g360ee5cb371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5" name="Shape 1175"/>
        <p:cNvGrpSpPr/>
        <p:nvPr/>
      </p:nvGrpSpPr>
      <p:grpSpPr>
        <a:xfrm>
          <a:off x="0" y="0"/>
          <a:ext cx="0" cy="0"/>
          <a:chOff x="0" y="0"/>
          <a:chExt cx="0" cy="0"/>
        </a:xfrm>
      </p:grpSpPr>
      <p:sp>
        <p:nvSpPr>
          <p:cNvPr id="1176" name="Google Shape;1176;g360ee5cb371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7" name="Google Shape;1177;g360ee5cb371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2" name="Shape 1182"/>
        <p:cNvGrpSpPr/>
        <p:nvPr/>
      </p:nvGrpSpPr>
      <p:grpSpPr>
        <a:xfrm>
          <a:off x="0" y="0"/>
          <a:ext cx="0" cy="0"/>
          <a:chOff x="0" y="0"/>
          <a:chExt cx="0" cy="0"/>
        </a:xfrm>
      </p:grpSpPr>
      <p:sp>
        <p:nvSpPr>
          <p:cNvPr id="1183" name="Google Shape;1183;g360dd3c4c6c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4" name="Google Shape;1184;g360dd3c4c6c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9" name="Shape 1189"/>
        <p:cNvGrpSpPr/>
        <p:nvPr/>
      </p:nvGrpSpPr>
      <p:grpSpPr>
        <a:xfrm>
          <a:off x="0" y="0"/>
          <a:ext cx="0" cy="0"/>
          <a:chOff x="0" y="0"/>
          <a:chExt cx="0" cy="0"/>
        </a:xfrm>
      </p:grpSpPr>
      <p:sp>
        <p:nvSpPr>
          <p:cNvPr id="1190" name="Google Shape;1190;g360c27f089e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1" name="Google Shape;1191;g360c27f089e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9" name="Shape 1199"/>
        <p:cNvGrpSpPr/>
        <p:nvPr/>
      </p:nvGrpSpPr>
      <p:grpSpPr>
        <a:xfrm>
          <a:off x="0" y="0"/>
          <a:ext cx="0" cy="0"/>
          <a:chOff x="0" y="0"/>
          <a:chExt cx="0" cy="0"/>
        </a:xfrm>
      </p:grpSpPr>
      <p:sp>
        <p:nvSpPr>
          <p:cNvPr id="1200" name="Google Shape;1200;g362e8c0c292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1" name="Google Shape;1201;g362e8c0c292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5" name="Shape 1205"/>
        <p:cNvGrpSpPr/>
        <p:nvPr/>
      </p:nvGrpSpPr>
      <p:grpSpPr>
        <a:xfrm>
          <a:off x="0" y="0"/>
          <a:ext cx="0" cy="0"/>
          <a:chOff x="0" y="0"/>
          <a:chExt cx="0" cy="0"/>
        </a:xfrm>
      </p:grpSpPr>
      <p:sp>
        <p:nvSpPr>
          <p:cNvPr id="1206" name="Google Shape;1206;g35c8025b6af_1_30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7" name="Google Shape;1207;g35c8025b6af_1_30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4" name="Shape 1224"/>
        <p:cNvGrpSpPr/>
        <p:nvPr/>
      </p:nvGrpSpPr>
      <p:grpSpPr>
        <a:xfrm>
          <a:off x="0" y="0"/>
          <a:ext cx="0" cy="0"/>
          <a:chOff x="0" y="0"/>
          <a:chExt cx="0" cy="0"/>
        </a:xfrm>
      </p:grpSpPr>
      <p:sp>
        <p:nvSpPr>
          <p:cNvPr id="1225" name="Google Shape;1225;g360ea980c77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6" name="Google Shape;1226;g360ea980c77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8" name="Shape 998"/>
        <p:cNvGrpSpPr/>
        <p:nvPr/>
      </p:nvGrpSpPr>
      <p:grpSpPr>
        <a:xfrm>
          <a:off x="0" y="0"/>
          <a:ext cx="0" cy="0"/>
          <a:chOff x="0" y="0"/>
          <a:chExt cx="0" cy="0"/>
        </a:xfrm>
      </p:grpSpPr>
      <p:sp>
        <p:nvSpPr>
          <p:cNvPr id="999" name="Google Shape;999;g35c8025b6af_1_2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0" name="Google Shape;1000;g35c8025b6af_1_2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1" name="Shape 1231"/>
        <p:cNvGrpSpPr/>
        <p:nvPr/>
      </p:nvGrpSpPr>
      <p:grpSpPr>
        <a:xfrm>
          <a:off x="0" y="0"/>
          <a:ext cx="0" cy="0"/>
          <a:chOff x="0" y="0"/>
          <a:chExt cx="0" cy="0"/>
        </a:xfrm>
      </p:grpSpPr>
      <p:sp>
        <p:nvSpPr>
          <p:cNvPr id="1232" name="Google Shape;1232;g360ea980c77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3" name="Google Shape;1233;g360ea980c77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5" name="Shape 1005"/>
        <p:cNvGrpSpPr/>
        <p:nvPr/>
      </p:nvGrpSpPr>
      <p:grpSpPr>
        <a:xfrm>
          <a:off x="0" y="0"/>
          <a:ext cx="0" cy="0"/>
          <a:chOff x="0" y="0"/>
          <a:chExt cx="0" cy="0"/>
        </a:xfrm>
      </p:grpSpPr>
      <p:sp>
        <p:nvSpPr>
          <p:cNvPr id="1006" name="Google Shape;1006;g35c8025b6af_1_20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7" name="Google Shape;1007;g35c8025b6af_1_20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1" name="Shape 1021"/>
        <p:cNvGrpSpPr/>
        <p:nvPr/>
      </p:nvGrpSpPr>
      <p:grpSpPr>
        <a:xfrm>
          <a:off x="0" y="0"/>
          <a:ext cx="0" cy="0"/>
          <a:chOff x="0" y="0"/>
          <a:chExt cx="0" cy="0"/>
        </a:xfrm>
      </p:grpSpPr>
      <p:sp>
        <p:nvSpPr>
          <p:cNvPr id="1022" name="Google Shape;1022;g360a01149b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3" name="Google Shape;1023;g360a01149b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9" name="Shape 1029"/>
        <p:cNvGrpSpPr/>
        <p:nvPr/>
      </p:nvGrpSpPr>
      <p:grpSpPr>
        <a:xfrm>
          <a:off x="0" y="0"/>
          <a:ext cx="0" cy="0"/>
          <a:chOff x="0" y="0"/>
          <a:chExt cx="0" cy="0"/>
        </a:xfrm>
      </p:grpSpPr>
      <p:sp>
        <p:nvSpPr>
          <p:cNvPr id="1030" name="Google Shape;1030;g360a01149b3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1" name="Google Shape;1031;g360a01149b3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7" name="Shape 1037"/>
        <p:cNvGrpSpPr/>
        <p:nvPr/>
      </p:nvGrpSpPr>
      <p:grpSpPr>
        <a:xfrm>
          <a:off x="0" y="0"/>
          <a:ext cx="0" cy="0"/>
          <a:chOff x="0" y="0"/>
          <a:chExt cx="0" cy="0"/>
        </a:xfrm>
      </p:grpSpPr>
      <p:sp>
        <p:nvSpPr>
          <p:cNvPr id="1038" name="Google Shape;1038;g3611cc8d1d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9" name="Google Shape;1039;g3611cc8d1d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4" name="Shape 1044"/>
        <p:cNvGrpSpPr/>
        <p:nvPr/>
      </p:nvGrpSpPr>
      <p:grpSpPr>
        <a:xfrm>
          <a:off x="0" y="0"/>
          <a:ext cx="0" cy="0"/>
          <a:chOff x="0" y="0"/>
          <a:chExt cx="0" cy="0"/>
        </a:xfrm>
      </p:grpSpPr>
      <p:sp>
        <p:nvSpPr>
          <p:cNvPr id="1045" name="Google Shape;1045;g362e8c0c29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6" name="Google Shape;1046;g362e8c0c29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0" name="Shape 1050"/>
        <p:cNvGrpSpPr/>
        <p:nvPr/>
      </p:nvGrpSpPr>
      <p:grpSpPr>
        <a:xfrm>
          <a:off x="0" y="0"/>
          <a:ext cx="0" cy="0"/>
          <a:chOff x="0" y="0"/>
          <a:chExt cx="0" cy="0"/>
        </a:xfrm>
      </p:grpSpPr>
      <p:sp>
        <p:nvSpPr>
          <p:cNvPr id="1051" name="Google Shape;1051;g3611cc8d1d3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2" name="Google Shape;1052;g3611cc8d1d3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7" name="Shape 1057"/>
        <p:cNvGrpSpPr/>
        <p:nvPr/>
      </p:nvGrpSpPr>
      <p:grpSpPr>
        <a:xfrm>
          <a:off x="0" y="0"/>
          <a:ext cx="0" cy="0"/>
          <a:chOff x="0" y="0"/>
          <a:chExt cx="0" cy="0"/>
        </a:xfrm>
      </p:grpSpPr>
      <p:sp>
        <p:nvSpPr>
          <p:cNvPr id="1058" name="Google Shape;1058;g35c8025b6af_1_1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9" name="Google Shape;1059;g35c8025b6af_1_1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LANK_1_1_1_1_1">
    <p:spTree>
      <p:nvGrpSpPr>
        <p:cNvPr id="756" name="Shape 756"/>
        <p:cNvGrpSpPr/>
        <p:nvPr/>
      </p:nvGrpSpPr>
      <p:grpSpPr>
        <a:xfrm>
          <a:off x="0" y="0"/>
          <a:ext cx="0" cy="0"/>
          <a:chOff x="0" y="0"/>
          <a:chExt cx="0" cy="0"/>
        </a:xfrm>
      </p:grpSpPr>
      <p:sp>
        <p:nvSpPr>
          <p:cNvPr id="757" name="Google Shape;757;p10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758" name="Google Shape;758;p105"/>
          <p:cNvSpPr txBox="1"/>
          <p:nvPr>
            <p:ph idx="1" type="subTitle"/>
          </p:nvPr>
        </p:nvSpPr>
        <p:spPr>
          <a:xfrm>
            <a:off x="720000" y="1819969"/>
            <a:ext cx="2459100" cy="9063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759" name="Google Shape;759;p105"/>
          <p:cNvSpPr txBox="1"/>
          <p:nvPr>
            <p:ph idx="2" type="subTitle"/>
          </p:nvPr>
        </p:nvSpPr>
        <p:spPr>
          <a:xfrm>
            <a:off x="3342473" y="1819969"/>
            <a:ext cx="2459100" cy="9063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760" name="Google Shape;760;p105"/>
          <p:cNvSpPr txBox="1"/>
          <p:nvPr>
            <p:ph idx="3" type="subTitle"/>
          </p:nvPr>
        </p:nvSpPr>
        <p:spPr>
          <a:xfrm>
            <a:off x="5964606" y="1819969"/>
            <a:ext cx="2459700" cy="9063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761" name="Google Shape;761;p105"/>
          <p:cNvSpPr txBox="1"/>
          <p:nvPr>
            <p:ph idx="4" type="subTitle"/>
          </p:nvPr>
        </p:nvSpPr>
        <p:spPr>
          <a:xfrm>
            <a:off x="720000" y="3436425"/>
            <a:ext cx="2459100" cy="9063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762" name="Google Shape;762;p105"/>
          <p:cNvSpPr txBox="1"/>
          <p:nvPr>
            <p:ph idx="5" type="subTitle"/>
          </p:nvPr>
        </p:nvSpPr>
        <p:spPr>
          <a:xfrm>
            <a:off x="3342473" y="3436425"/>
            <a:ext cx="2459100" cy="9063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763" name="Google Shape;763;p105"/>
          <p:cNvSpPr txBox="1"/>
          <p:nvPr>
            <p:ph idx="6" type="subTitle"/>
          </p:nvPr>
        </p:nvSpPr>
        <p:spPr>
          <a:xfrm>
            <a:off x="5970306" y="3436425"/>
            <a:ext cx="2454000" cy="9063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764" name="Google Shape;764;p105"/>
          <p:cNvSpPr txBox="1"/>
          <p:nvPr>
            <p:ph idx="7" type="subTitle"/>
          </p:nvPr>
        </p:nvSpPr>
        <p:spPr>
          <a:xfrm>
            <a:off x="720000" y="1352875"/>
            <a:ext cx="2459100" cy="5373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b="1" sz="2400">
                <a:solidFill>
                  <a:schemeClr val="dk1"/>
                </a:solidFill>
                <a:latin typeface="Teko"/>
                <a:ea typeface="Teko"/>
                <a:cs typeface="Teko"/>
                <a:sym typeface="Teko"/>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765" name="Google Shape;765;p105"/>
          <p:cNvSpPr txBox="1"/>
          <p:nvPr>
            <p:ph idx="8" type="subTitle"/>
          </p:nvPr>
        </p:nvSpPr>
        <p:spPr>
          <a:xfrm>
            <a:off x="3342479" y="1352875"/>
            <a:ext cx="2459100" cy="5373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b="1" sz="2400">
                <a:solidFill>
                  <a:schemeClr val="dk1"/>
                </a:solidFill>
                <a:latin typeface="Teko"/>
                <a:ea typeface="Teko"/>
                <a:cs typeface="Teko"/>
                <a:sym typeface="Teko"/>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766" name="Google Shape;766;p105"/>
          <p:cNvSpPr txBox="1"/>
          <p:nvPr>
            <p:ph idx="9" type="subTitle"/>
          </p:nvPr>
        </p:nvSpPr>
        <p:spPr>
          <a:xfrm>
            <a:off x="5964606" y="1352875"/>
            <a:ext cx="2459700" cy="5373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b="1" sz="2400">
                <a:solidFill>
                  <a:schemeClr val="dk1"/>
                </a:solidFill>
                <a:latin typeface="Teko"/>
                <a:ea typeface="Teko"/>
                <a:cs typeface="Teko"/>
                <a:sym typeface="Teko"/>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767" name="Google Shape;767;p105"/>
          <p:cNvSpPr txBox="1"/>
          <p:nvPr>
            <p:ph idx="13" type="subTitle"/>
          </p:nvPr>
        </p:nvSpPr>
        <p:spPr>
          <a:xfrm>
            <a:off x="720000" y="2973275"/>
            <a:ext cx="2459100" cy="5373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b="1" sz="2400">
                <a:solidFill>
                  <a:schemeClr val="dk1"/>
                </a:solidFill>
                <a:latin typeface="Teko"/>
                <a:ea typeface="Teko"/>
                <a:cs typeface="Teko"/>
                <a:sym typeface="Teko"/>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768" name="Google Shape;768;p105"/>
          <p:cNvSpPr txBox="1"/>
          <p:nvPr>
            <p:ph idx="14" type="subTitle"/>
          </p:nvPr>
        </p:nvSpPr>
        <p:spPr>
          <a:xfrm>
            <a:off x="3342479" y="2973275"/>
            <a:ext cx="2459100" cy="5373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b="1" sz="2400">
                <a:solidFill>
                  <a:schemeClr val="dk1"/>
                </a:solidFill>
                <a:latin typeface="Teko"/>
                <a:ea typeface="Teko"/>
                <a:cs typeface="Teko"/>
                <a:sym typeface="Teko"/>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769" name="Google Shape;769;p105"/>
          <p:cNvSpPr txBox="1"/>
          <p:nvPr>
            <p:ph idx="15" type="subTitle"/>
          </p:nvPr>
        </p:nvSpPr>
        <p:spPr>
          <a:xfrm>
            <a:off x="5965206" y="2973275"/>
            <a:ext cx="2459100" cy="5373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b="1" sz="2400">
                <a:solidFill>
                  <a:schemeClr val="dk1"/>
                </a:solidFill>
                <a:latin typeface="Teko"/>
                <a:ea typeface="Teko"/>
                <a:cs typeface="Teko"/>
                <a:sym typeface="Teko"/>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770" name="Google Shape;770;p105"/>
          <p:cNvSpPr/>
          <p:nvPr/>
        </p:nvSpPr>
        <p:spPr>
          <a:xfrm rot="10800000">
            <a:off x="6572280" y="0"/>
            <a:ext cx="2571719" cy="883100"/>
          </a:xfrm>
          <a:custGeom>
            <a:rect b="b" l="l" r="r" t="t"/>
            <a:pathLst>
              <a:path extrusionOk="0" h="72326" w="210624">
                <a:moveTo>
                  <a:pt x="0" y="72325"/>
                </a:moveTo>
                <a:lnTo>
                  <a:pt x="0" y="0"/>
                </a:lnTo>
                <a:lnTo>
                  <a:pt x="210624" y="72325"/>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105"/>
          <p:cNvSpPr/>
          <p:nvPr/>
        </p:nvSpPr>
        <p:spPr>
          <a:xfrm>
            <a:off x="0" y="4318149"/>
            <a:ext cx="2403746" cy="825420"/>
          </a:xfrm>
          <a:custGeom>
            <a:rect b="b" l="l" r="r" t="t"/>
            <a:pathLst>
              <a:path extrusionOk="0" h="72326" w="210624">
                <a:moveTo>
                  <a:pt x="0" y="72325"/>
                </a:moveTo>
                <a:lnTo>
                  <a:pt x="0" y="0"/>
                </a:lnTo>
                <a:lnTo>
                  <a:pt x="210624" y="72325"/>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105"/>
          <p:cNvSpPr/>
          <p:nvPr/>
        </p:nvSpPr>
        <p:spPr>
          <a:xfrm>
            <a:off x="7660725" y="4535125"/>
            <a:ext cx="1168535" cy="1168535"/>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1_1_1_1_1_1_2">
    <p:spTree>
      <p:nvGrpSpPr>
        <p:cNvPr id="773" name="Shape 773"/>
        <p:cNvGrpSpPr/>
        <p:nvPr/>
      </p:nvGrpSpPr>
      <p:grpSpPr>
        <a:xfrm>
          <a:off x="0" y="0"/>
          <a:ext cx="0" cy="0"/>
          <a:chOff x="0" y="0"/>
          <a:chExt cx="0" cy="0"/>
        </a:xfrm>
      </p:grpSpPr>
      <p:sp>
        <p:nvSpPr>
          <p:cNvPr id="774" name="Google Shape;774;p106"/>
          <p:cNvSpPr txBox="1"/>
          <p:nvPr>
            <p:ph type="ctrTitle"/>
          </p:nvPr>
        </p:nvSpPr>
        <p:spPr>
          <a:xfrm>
            <a:off x="2382250" y="611200"/>
            <a:ext cx="4379400" cy="10563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7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775" name="Google Shape;775;p106"/>
          <p:cNvSpPr txBox="1"/>
          <p:nvPr>
            <p:ph idx="1" type="subTitle"/>
          </p:nvPr>
        </p:nvSpPr>
        <p:spPr>
          <a:xfrm>
            <a:off x="2382350" y="1624200"/>
            <a:ext cx="4379400" cy="1026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776" name="Google Shape;776;p106"/>
          <p:cNvSpPr txBox="1"/>
          <p:nvPr/>
        </p:nvSpPr>
        <p:spPr>
          <a:xfrm>
            <a:off x="2382325" y="3792050"/>
            <a:ext cx="4379400" cy="6156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300"/>
              </a:spcBef>
              <a:spcAft>
                <a:spcPts val="0"/>
              </a:spcAft>
              <a:buNone/>
            </a:pPr>
            <a:r>
              <a:rPr lang="en" sz="1000">
                <a:solidFill>
                  <a:schemeClr val="dk1"/>
                </a:solidFill>
                <a:latin typeface="Noto Sans"/>
                <a:ea typeface="Noto Sans"/>
                <a:cs typeface="Noto Sans"/>
                <a:sym typeface="Noto Sans"/>
              </a:rPr>
              <a:t>CREDITS: This presentation template was created by </a:t>
            </a:r>
            <a:r>
              <a:rPr b="1" lang="en" sz="1000" u="sng">
                <a:solidFill>
                  <a:schemeClr val="dk1"/>
                </a:solidFill>
                <a:latin typeface="Noto Sans"/>
                <a:ea typeface="Noto Sans"/>
                <a:cs typeface="Noto Sans"/>
                <a:sym typeface="Noto Sans"/>
                <a:hlinkClick r:id="rId2">
                  <a:extLst>
                    <a:ext uri="{A12FA001-AC4F-418D-AE19-62706E023703}">
                      <ahyp:hlinkClr val="tx"/>
                    </a:ext>
                  </a:extLst>
                </a:hlinkClick>
              </a:rPr>
              <a:t>Slidesgo</a:t>
            </a:r>
            <a:r>
              <a:rPr lang="en" sz="1000" u="sng">
                <a:solidFill>
                  <a:schemeClr val="dk1"/>
                </a:solidFill>
                <a:latin typeface="Noto Sans"/>
                <a:ea typeface="Noto Sans"/>
                <a:cs typeface="Noto Sans"/>
                <a:sym typeface="Noto Sans"/>
              </a:rPr>
              <a:t>,</a:t>
            </a:r>
            <a:r>
              <a:rPr lang="en" sz="1000">
                <a:solidFill>
                  <a:schemeClr val="dk1"/>
                </a:solidFill>
                <a:latin typeface="Noto Sans"/>
                <a:ea typeface="Noto Sans"/>
                <a:cs typeface="Noto Sans"/>
                <a:sym typeface="Noto Sans"/>
              </a:rPr>
              <a:t> including icons by </a:t>
            </a:r>
            <a:r>
              <a:rPr b="1" lang="en" sz="1000" u="sng">
                <a:solidFill>
                  <a:schemeClr val="dk1"/>
                </a:solidFill>
                <a:latin typeface="Noto Sans"/>
                <a:ea typeface="Noto Sans"/>
                <a:cs typeface="Noto Sans"/>
                <a:sym typeface="Noto Sans"/>
                <a:hlinkClick r:id="rId3">
                  <a:extLst>
                    <a:ext uri="{A12FA001-AC4F-418D-AE19-62706E023703}">
                      <ahyp:hlinkClr val="tx"/>
                    </a:ext>
                  </a:extLst>
                </a:hlinkClick>
              </a:rPr>
              <a:t>Flaticon</a:t>
            </a:r>
            <a:r>
              <a:rPr lang="en" sz="1000" u="sng">
                <a:solidFill>
                  <a:schemeClr val="dk1"/>
                </a:solidFill>
                <a:latin typeface="Noto Sans"/>
                <a:ea typeface="Noto Sans"/>
                <a:cs typeface="Noto Sans"/>
                <a:sym typeface="Noto Sans"/>
              </a:rPr>
              <a:t>,</a:t>
            </a:r>
            <a:r>
              <a:rPr lang="en" sz="1000">
                <a:solidFill>
                  <a:schemeClr val="dk1"/>
                </a:solidFill>
                <a:latin typeface="Noto Sans"/>
                <a:ea typeface="Noto Sans"/>
                <a:cs typeface="Noto Sans"/>
                <a:sym typeface="Noto Sans"/>
              </a:rPr>
              <a:t> and infographics &amp; images by </a:t>
            </a:r>
            <a:r>
              <a:rPr b="1" lang="en" sz="1000" u="sng">
                <a:solidFill>
                  <a:schemeClr val="dk1"/>
                </a:solidFill>
                <a:latin typeface="Noto Sans"/>
                <a:ea typeface="Noto Sans"/>
                <a:cs typeface="Noto Sans"/>
                <a:sym typeface="Noto Sans"/>
                <a:hlinkClick r:id="rId4">
                  <a:extLst>
                    <a:ext uri="{A12FA001-AC4F-418D-AE19-62706E023703}">
                      <ahyp:hlinkClr val="tx"/>
                    </a:ext>
                  </a:extLst>
                </a:hlinkClick>
              </a:rPr>
              <a:t>Freepik</a:t>
            </a:r>
            <a:endParaRPr b="1" sz="1000" u="sng">
              <a:solidFill>
                <a:schemeClr val="dk1"/>
              </a:solidFill>
              <a:latin typeface="Noto Sans"/>
              <a:ea typeface="Noto Sans"/>
              <a:cs typeface="Noto Sans"/>
              <a:sym typeface="Noto Sans"/>
            </a:endParaRPr>
          </a:p>
        </p:txBody>
      </p:sp>
      <p:sp>
        <p:nvSpPr>
          <p:cNvPr id="777" name="Google Shape;777;p106"/>
          <p:cNvSpPr/>
          <p:nvPr/>
        </p:nvSpPr>
        <p:spPr>
          <a:xfrm flipH="1">
            <a:off x="-750475" y="1465150"/>
            <a:ext cx="1275878" cy="1275878"/>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106"/>
          <p:cNvSpPr/>
          <p:nvPr/>
        </p:nvSpPr>
        <p:spPr>
          <a:xfrm flipH="1">
            <a:off x="6165809" y="4121350"/>
            <a:ext cx="2976644" cy="1022147"/>
          </a:xfrm>
          <a:custGeom>
            <a:rect b="b" l="l" r="r" t="t"/>
            <a:pathLst>
              <a:path extrusionOk="0" h="72326" w="210624">
                <a:moveTo>
                  <a:pt x="0" y="72325"/>
                </a:moveTo>
                <a:lnTo>
                  <a:pt x="0" y="0"/>
                </a:lnTo>
                <a:lnTo>
                  <a:pt x="210624" y="72325"/>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106"/>
          <p:cNvSpPr/>
          <p:nvPr/>
        </p:nvSpPr>
        <p:spPr>
          <a:xfrm flipH="1">
            <a:off x="8516083" y="2343626"/>
            <a:ext cx="1376845" cy="1376845"/>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106"/>
          <p:cNvSpPr/>
          <p:nvPr/>
        </p:nvSpPr>
        <p:spPr>
          <a:xfrm flipH="1" rot="10800000">
            <a:off x="-1541" y="0"/>
            <a:ext cx="2976644" cy="1022147"/>
          </a:xfrm>
          <a:custGeom>
            <a:rect b="b" l="l" r="r" t="t"/>
            <a:pathLst>
              <a:path extrusionOk="0" h="72326" w="210624">
                <a:moveTo>
                  <a:pt x="0" y="72325"/>
                </a:moveTo>
                <a:lnTo>
                  <a:pt x="0" y="0"/>
                </a:lnTo>
                <a:lnTo>
                  <a:pt x="210624" y="72325"/>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_1_1_1_1_1_1">
    <p:spTree>
      <p:nvGrpSpPr>
        <p:cNvPr id="781" name="Shape 781"/>
        <p:cNvGrpSpPr/>
        <p:nvPr/>
      </p:nvGrpSpPr>
      <p:grpSpPr>
        <a:xfrm>
          <a:off x="0" y="0"/>
          <a:ext cx="0" cy="0"/>
          <a:chOff x="0" y="0"/>
          <a:chExt cx="0" cy="0"/>
        </a:xfrm>
      </p:grpSpPr>
      <p:sp>
        <p:nvSpPr>
          <p:cNvPr id="782" name="Google Shape;782;p107"/>
          <p:cNvSpPr/>
          <p:nvPr/>
        </p:nvSpPr>
        <p:spPr>
          <a:xfrm rot="10800000">
            <a:off x="6579147" y="-6868"/>
            <a:ext cx="2571719" cy="883100"/>
          </a:xfrm>
          <a:custGeom>
            <a:rect b="b" l="l" r="r" t="t"/>
            <a:pathLst>
              <a:path extrusionOk="0" h="72326" w="210624">
                <a:moveTo>
                  <a:pt x="0" y="72325"/>
                </a:moveTo>
                <a:lnTo>
                  <a:pt x="0" y="0"/>
                </a:lnTo>
                <a:lnTo>
                  <a:pt x="210624" y="72325"/>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107"/>
          <p:cNvSpPr/>
          <p:nvPr/>
        </p:nvSpPr>
        <p:spPr>
          <a:xfrm>
            <a:off x="0" y="4318149"/>
            <a:ext cx="2403746" cy="825420"/>
          </a:xfrm>
          <a:custGeom>
            <a:rect b="b" l="l" r="r" t="t"/>
            <a:pathLst>
              <a:path extrusionOk="0" h="72326" w="210624">
                <a:moveTo>
                  <a:pt x="0" y="72325"/>
                </a:moveTo>
                <a:lnTo>
                  <a:pt x="0" y="0"/>
                </a:lnTo>
                <a:lnTo>
                  <a:pt x="210624" y="72325"/>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107"/>
          <p:cNvSpPr/>
          <p:nvPr/>
        </p:nvSpPr>
        <p:spPr>
          <a:xfrm flipH="1">
            <a:off x="8572169" y="3334026"/>
            <a:ext cx="1022185" cy="1022185"/>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2">
    <p:spTree>
      <p:nvGrpSpPr>
        <p:cNvPr id="785" name="Shape 785"/>
        <p:cNvGrpSpPr/>
        <p:nvPr/>
      </p:nvGrpSpPr>
      <p:grpSpPr>
        <a:xfrm>
          <a:off x="0" y="0"/>
          <a:ext cx="0" cy="0"/>
          <a:chOff x="0" y="0"/>
          <a:chExt cx="0" cy="0"/>
        </a:xfrm>
      </p:grpSpPr>
      <p:sp>
        <p:nvSpPr>
          <p:cNvPr id="786" name="Google Shape;786;p108"/>
          <p:cNvSpPr/>
          <p:nvPr/>
        </p:nvSpPr>
        <p:spPr>
          <a:xfrm flipH="1">
            <a:off x="-750475" y="1465150"/>
            <a:ext cx="1275878" cy="1275878"/>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108"/>
          <p:cNvSpPr/>
          <p:nvPr/>
        </p:nvSpPr>
        <p:spPr>
          <a:xfrm flipH="1">
            <a:off x="6165809" y="4121350"/>
            <a:ext cx="2976644" cy="1022147"/>
          </a:xfrm>
          <a:custGeom>
            <a:rect b="b" l="l" r="r" t="t"/>
            <a:pathLst>
              <a:path extrusionOk="0" h="72326" w="210624">
                <a:moveTo>
                  <a:pt x="0" y="72325"/>
                </a:moveTo>
                <a:lnTo>
                  <a:pt x="0" y="0"/>
                </a:lnTo>
                <a:lnTo>
                  <a:pt x="210624" y="72325"/>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108"/>
          <p:cNvSpPr/>
          <p:nvPr/>
        </p:nvSpPr>
        <p:spPr>
          <a:xfrm flipH="1">
            <a:off x="8516083" y="2343626"/>
            <a:ext cx="1376845" cy="1376845"/>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108"/>
          <p:cNvSpPr/>
          <p:nvPr/>
        </p:nvSpPr>
        <p:spPr>
          <a:xfrm flipH="1" rot="10800000">
            <a:off x="-1541" y="0"/>
            <a:ext cx="2976644" cy="1022147"/>
          </a:xfrm>
          <a:custGeom>
            <a:rect b="b" l="l" r="r" t="t"/>
            <a:pathLst>
              <a:path extrusionOk="0" h="72326" w="210624">
                <a:moveTo>
                  <a:pt x="0" y="72325"/>
                </a:moveTo>
                <a:lnTo>
                  <a:pt x="0" y="0"/>
                </a:lnTo>
                <a:lnTo>
                  <a:pt x="210624" y="72325"/>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93" name="Shape 793"/>
        <p:cNvGrpSpPr/>
        <p:nvPr/>
      </p:nvGrpSpPr>
      <p:grpSpPr>
        <a:xfrm>
          <a:off x="0" y="0"/>
          <a:ext cx="0" cy="0"/>
          <a:chOff x="0" y="0"/>
          <a:chExt cx="0" cy="0"/>
        </a:xfrm>
      </p:grpSpPr>
      <p:sp>
        <p:nvSpPr>
          <p:cNvPr id="794" name="Google Shape;794;p110"/>
          <p:cNvSpPr txBox="1"/>
          <p:nvPr>
            <p:ph type="ctrTitle"/>
          </p:nvPr>
        </p:nvSpPr>
        <p:spPr>
          <a:xfrm>
            <a:off x="715275" y="1183925"/>
            <a:ext cx="7713600" cy="2300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Clr>
                <a:srgbClr val="191919"/>
              </a:buClr>
              <a:buSzPts val="5200"/>
              <a:buNone/>
              <a:defRPr sz="7200"/>
            </a:lvl1pPr>
            <a:lvl2pPr lvl="1" algn="ctr">
              <a:lnSpc>
                <a:spcPct val="100000"/>
              </a:lnSpc>
              <a:spcBef>
                <a:spcPts val="0"/>
              </a:spcBef>
              <a:spcAft>
                <a:spcPts val="0"/>
              </a:spcAft>
              <a:buClr>
                <a:srgbClr val="191919"/>
              </a:buClr>
              <a:buSzPts val="5200"/>
              <a:buNone/>
              <a:defRPr sz="5200">
                <a:solidFill>
                  <a:srgbClr val="191919"/>
                </a:solidFill>
              </a:defRPr>
            </a:lvl2pPr>
            <a:lvl3pPr lvl="2" algn="ctr">
              <a:lnSpc>
                <a:spcPct val="100000"/>
              </a:lnSpc>
              <a:spcBef>
                <a:spcPts val="0"/>
              </a:spcBef>
              <a:spcAft>
                <a:spcPts val="0"/>
              </a:spcAft>
              <a:buClr>
                <a:srgbClr val="191919"/>
              </a:buClr>
              <a:buSzPts val="5200"/>
              <a:buNone/>
              <a:defRPr sz="5200">
                <a:solidFill>
                  <a:srgbClr val="191919"/>
                </a:solidFill>
              </a:defRPr>
            </a:lvl3pPr>
            <a:lvl4pPr lvl="3" algn="ctr">
              <a:lnSpc>
                <a:spcPct val="100000"/>
              </a:lnSpc>
              <a:spcBef>
                <a:spcPts val="0"/>
              </a:spcBef>
              <a:spcAft>
                <a:spcPts val="0"/>
              </a:spcAft>
              <a:buClr>
                <a:srgbClr val="191919"/>
              </a:buClr>
              <a:buSzPts val="5200"/>
              <a:buNone/>
              <a:defRPr sz="5200">
                <a:solidFill>
                  <a:srgbClr val="191919"/>
                </a:solidFill>
              </a:defRPr>
            </a:lvl4pPr>
            <a:lvl5pPr lvl="4" algn="ctr">
              <a:lnSpc>
                <a:spcPct val="100000"/>
              </a:lnSpc>
              <a:spcBef>
                <a:spcPts val="0"/>
              </a:spcBef>
              <a:spcAft>
                <a:spcPts val="0"/>
              </a:spcAft>
              <a:buClr>
                <a:srgbClr val="191919"/>
              </a:buClr>
              <a:buSzPts val="5200"/>
              <a:buNone/>
              <a:defRPr sz="5200">
                <a:solidFill>
                  <a:srgbClr val="191919"/>
                </a:solidFill>
              </a:defRPr>
            </a:lvl5pPr>
            <a:lvl6pPr lvl="5" algn="ctr">
              <a:lnSpc>
                <a:spcPct val="100000"/>
              </a:lnSpc>
              <a:spcBef>
                <a:spcPts val="0"/>
              </a:spcBef>
              <a:spcAft>
                <a:spcPts val="0"/>
              </a:spcAft>
              <a:buClr>
                <a:srgbClr val="191919"/>
              </a:buClr>
              <a:buSzPts val="5200"/>
              <a:buNone/>
              <a:defRPr sz="5200">
                <a:solidFill>
                  <a:srgbClr val="191919"/>
                </a:solidFill>
              </a:defRPr>
            </a:lvl6pPr>
            <a:lvl7pPr lvl="6" algn="ctr">
              <a:lnSpc>
                <a:spcPct val="100000"/>
              </a:lnSpc>
              <a:spcBef>
                <a:spcPts val="0"/>
              </a:spcBef>
              <a:spcAft>
                <a:spcPts val="0"/>
              </a:spcAft>
              <a:buClr>
                <a:srgbClr val="191919"/>
              </a:buClr>
              <a:buSzPts val="5200"/>
              <a:buNone/>
              <a:defRPr sz="5200">
                <a:solidFill>
                  <a:srgbClr val="191919"/>
                </a:solidFill>
              </a:defRPr>
            </a:lvl7pPr>
            <a:lvl8pPr lvl="7" algn="ctr">
              <a:lnSpc>
                <a:spcPct val="100000"/>
              </a:lnSpc>
              <a:spcBef>
                <a:spcPts val="0"/>
              </a:spcBef>
              <a:spcAft>
                <a:spcPts val="0"/>
              </a:spcAft>
              <a:buClr>
                <a:srgbClr val="191919"/>
              </a:buClr>
              <a:buSzPts val="5200"/>
              <a:buNone/>
              <a:defRPr sz="5200">
                <a:solidFill>
                  <a:srgbClr val="191919"/>
                </a:solidFill>
              </a:defRPr>
            </a:lvl8pPr>
            <a:lvl9pPr lvl="8" algn="ctr">
              <a:lnSpc>
                <a:spcPct val="100000"/>
              </a:lnSpc>
              <a:spcBef>
                <a:spcPts val="0"/>
              </a:spcBef>
              <a:spcAft>
                <a:spcPts val="0"/>
              </a:spcAft>
              <a:buClr>
                <a:srgbClr val="191919"/>
              </a:buClr>
              <a:buSzPts val="5200"/>
              <a:buNone/>
              <a:defRPr sz="5200">
                <a:solidFill>
                  <a:srgbClr val="191919"/>
                </a:solidFill>
              </a:defRPr>
            </a:lvl9pPr>
          </a:lstStyle>
          <a:p/>
        </p:txBody>
      </p:sp>
      <p:sp>
        <p:nvSpPr>
          <p:cNvPr id="795" name="Google Shape;795;p110"/>
          <p:cNvSpPr txBox="1"/>
          <p:nvPr>
            <p:ph idx="1" type="subTitle"/>
          </p:nvPr>
        </p:nvSpPr>
        <p:spPr>
          <a:xfrm>
            <a:off x="715125" y="3550075"/>
            <a:ext cx="7713600" cy="409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sz="1600">
                <a:latin typeface="Noto Sans"/>
                <a:ea typeface="Noto Sans"/>
                <a:cs typeface="Noto Sans"/>
                <a:sym typeface="Noto Sans"/>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796" name="Google Shape;796;p110"/>
          <p:cNvSpPr/>
          <p:nvPr/>
        </p:nvSpPr>
        <p:spPr>
          <a:xfrm>
            <a:off x="8617050" y="1465150"/>
            <a:ext cx="1275878" cy="1275878"/>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110"/>
          <p:cNvSpPr/>
          <p:nvPr/>
        </p:nvSpPr>
        <p:spPr>
          <a:xfrm>
            <a:off x="0" y="4121350"/>
            <a:ext cx="2976644" cy="1022147"/>
          </a:xfrm>
          <a:custGeom>
            <a:rect b="b" l="l" r="r" t="t"/>
            <a:pathLst>
              <a:path extrusionOk="0" h="72326" w="210624">
                <a:moveTo>
                  <a:pt x="0" y="72325"/>
                </a:moveTo>
                <a:lnTo>
                  <a:pt x="0" y="0"/>
                </a:lnTo>
                <a:lnTo>
                  <a:pt x="210624" y="72325"/>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110"/>
          <p:cNvSpPr/>
          <p:nvPr/>
        </p:nvSpPr>
        <p:spPr>
          <a:xfrm>
            <a:off x="-750475" y="2343626"/>
            <a:ext cx="1376845" cy="1376845"/>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110"/>
          <p:cNvSpPr/>
          <p:nvPr/>
        </p:nvSpPr>
        <p:spPr>
          <a:xfrm rot="10800000">
            <a:off x="6167350" y="-6777"/>
            <a:ext cx="2976644" cy="1022147"/>
          </a:xfrm>
          <a:custGeom>
            <a:rect b="b" l="l" r="r" t="t"/>
            <a:pathLst>
              <a:path extrusionOk="0" h="72326" w="210624">
                <a:moveTo>
                  <a:pt x="0" y="72325"/>
                </a:moveTo>
                <a:lnTo>
                  <a:pt x="0" y="0"/>
                </a:lnTo>
                <a:lnTo>
                  <a:pt x="210624" y="72325"/>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00" name="Shape 800"/>
        <p:cNvGrpSpPr/>
        <p:nvPr/>
      </p:nvGrpSpPr>
      <p:grpSpPr>
        <a:xfrm>
          <a:off x="0" y="0"/>
          <a:ext cx="0" cy="0"/>
          <a:chOff x="0" y="0"/>
          <a:chExt cx="0" cy="0"/>
        </a:xfrm>
      </p:grpSpPr>
      <p:sp>
        <p:nvSpPr>
          <p:cNvPr id="801" name="Google Shape;801;p111"/>
          <p:cNvSpPr txBox="1"/>
          <p:nvPr>
            <p:ph type="title"/>
          </p:nvPr>
        </p:nvSpPr>
        <p:spPr>
          <a:xfrm>
            <a:off x="2391900" y="2308077"/>
            <a:ext cx="4360200" cy="1757400"/>
          </a:xfrm>
          <a:prstGeom prst="rect">
            <a:avLst/>
          </a:prstGeom>
        </p:spPr>
        <p:txBody>
          <a:bodyPr anchorCtr="0" anchor="t" bIns="91425" lIns="91425" spcFirstLastPara="1" rIns="91425" wrap="square" tIns="91425">
            <a:noAutofit/>
          </a:bodyPr>
          <a:lstStyle>
            <a:lvl1pPr lvl="0" algn="ctr">
              <a:spcBef>
                <a:spcPts val="0"/>
              </a:spcBef>
              <a:spcAft>
                <a:spcPts val="0"/>
              </a:spcAft>
              <a:buSzPts val="5000"/>
              <a:buNone/>
              <a:defRPr sz="5000"/>
            </a:lvl1pPr>
            <a:lvl2pPr lvl="1" algn="ctr">
              <a:spcBef>
                <a:spcPts val="0"/>
              </a:spcBef>
              <a:spcAft>
                <a:spcPts val="0"/>
              </a:spcAft>
              <a:buSzPts val="5000"/>
              <a:buNone/>
              <a:defRPr sz="5000"/>
            </a:lvl2pPr>
            <a:lvl3pPr lvl="2" algn="ctr">
              <a:spcBef>
                <a:spcPts val="0"/>
              </a:spcBef>
              <a:spcAft>
                <a:spcPts val="0"/>
              </a:spcAft>
              <a:buSzPts val="5000"/>
              <a:buNone/>
              <a:defRPr sz="5000"/>
            </a:lvl3pPr>
            <a:lvl4pPr lvl="3" algn="ctr">
              <a:spcBef>
                <a:spcPts val="0"/>
              </a:spcBef>
              <a:spcAft>
                <a:spcPts val="0"/>
              </a:spcAft>
              <a:buSzPts val="5000"/>
              <a:buNone/>
              <a:defRPr sz="5000"/>
            </a:lvl4pPr>
            <a:lvl5pPr lvl="4" algn="ctr">
              <a:spcBef>
                <a:spcPts val="0"/>
              </a:spcBef>
              <a:spcAft>
                <a:spcPts val="0"/>
              </a:spcAft>
              <a:buSzPts val="5000"/>
              <a:buNone/>
              <a:defRPr sz="5000"/>
            </a:lvl5pPr>
            <a:lvl6pPr lvl="5" algn="ctr">
              <a:spcBef>
                <a:spcPts val="0"/>
              </a:spcBef>
              <a:spcAft>
                <a:spcPts val="0"/>
              </a:spcAft>
              <a:buSzPts val="5000"/>
              <a:buNone/>
              <a:defRPr sz="5000"/>
            </a:lvl6pPr>
            <a:lvl7pPr lvl="6" algn="ctr">
              <a:spcBef>
                <a:spcPts val="0"/>
              </a:spcBef>
              <a:spcAft>
                <a:spcPts val="0"/>
              </a:spcAft>
              <a:buSzPts val="5000"/>
              <a:buNone/>
              <a:defRPr sz="5000"/>
            </a:lvl7pPr>
            <a:lvl8pPr lvl="7" algn="ctr">
              <a:spcBef>
                <a:spcPts val="0"/>
              </a:spcBef>
              <a:spcAft>
                <a:spcPts val="0"/>
              </a:spcAft>
              <a:buSzPts val="5000"/>
              <a:buNone/>
              <a:defRPr sz="5000"/>
            </a:lvl8pPr>
            <a:lvl9pPr lvl="8" algn="ctr">
              <a:spcBef>
                <a:spcPts val="0"/>
              </a:spcBef>
              <a:spcAft>
                <a:spcPts val="0"/>
              </a:spcAft>
              <a:buSzPts val="5000"/>
              <a:buNone/>
              <a:defRPr sz="5000"/>
            </a:lvl9pPr>
          </a:lstStyle>
          <a:p/>
        </p:txBody>
      </p:sp>
      <p:sp>
        <p:nvSpPr>
          <p:cNvPr id="802" name="Google Shape;802;p111"/>
          <p:cNvSpPr txBox="1"/>
          <p:nvPr>
            <p:ph hasCustomPrompt="1" idx="2" type="title"/>
          </p:nvPr>
        </p:nvSpPr>
        <p:spPr>
          <a:xfrm>
            <a:off x="4027150" y="1196535"/>
            <a:ext cx="1089900" cy="890400"/>
          </a:xfrm>
          <a:prstGeom prst="rect">
            <a:avLst/>
          </a:prstGeom>
          <a:solidFill>
            <a:schemeClr val="lt2"/>
          </a:solidFill>
          <a:ln cap="flat" cmpd="sng" w="38100">
            <a:solidFill>
              <a:schemeClr val="lt2"/>
            </a:solidFill>
            <a:prstDash val="solid"/>
            <a:round/>
            <a:headEnd len="sm" w="sm" type="none"/>
            <a:tailEnd len="sm" w="sm" type="none"/>
          </a:ln>
        </p:spPr>
        <p:txBody>
          <a:bodyPr anchorCtr="0" anchor="ctr" bIns="91425" lIns="91425" spcFirstLastPara="1" rIns="91425" wrap="square" tIns="91425">
            <a:noAutofit/>
          </a:bodyPr>
          <a:lstStyle>
            <a:lvl1pPr lvl="0" algn="ctr">
              <a:spcBef>
                <a:spcPts val="0"/>
              </a:spcBef>
              <a:spcAft>
                <a:spcPts val="0"/>
              </a:spcAft>
              <a:buSzPts val="6000"/>
              <a:buNone/>
              <a:defRPr sz="5000">
                <a:solidFill>
                  <a:schemeClr val="lt1"/>
                </a:solidFill>
              </a:defRPr>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r>
              <a:t>xx%</a:t>
            </a:r>
          </a:p>
        </p:txBody>
      </p:sp>
      <p:sp>
        <p:nvSpPr>
          <p:cNvPr id="803" name="Google Shape;803;p111"/>
          <p:cNvSpPr/>
          <p:nvPr/>
        </p:nvSpPr>
        <p:spPr>
          <a:xfrm>
            <a:off x="0" y="4121350"/>
            <a:ext cx="2976644" cy="1022147"/>
          </a:xfrm>
          <a:custGeom>
            <a:rect b="b" l="l" r="r" t="t"/>
            <a:pathLst>
              <a:path extrusionOk="0" h="72326" w="210624">
                <a:moveTo>
                  <a:pt x="0" y="72325"/>
                </a:moveTo>
                <a:lnTo>
                  <a:pt x="0" y="0"/>
                </a:lnTo>
                <a:lnTo>
                  <a:pt x="210624" y="72325"/>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111"/>
          <p:cNvSpPr/>
          <p:nvPr/>
        </p:nvSpPr>
        <p:spPr>
          <a:xfrm rot="10800000">
            <a:off x="6167350" y="0"/>
            <a:ext cx="2976644" cy="1022147"/>
          </a:xfrm>
          <a:custGeom>
            <a:rect b="b" l="l" r="r" t="t"/>
            <a:pathLst>
              <a:path extrusionOk="0" h="72326" w="210624">
                <a:moveTo>
                  <a:pt x="0" y="72325"/>
                </a:moveTo>
                <a:lnTo>
                  <a:pt x="0" y="0"/>
                </a:lnTo>
                <a:lnTo>
                  <a:pt x="210624" y="72325"/>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111"/>
          <p:cNvSpPr/>
          <p:nvPr/>
        </p:nvSpPr>
        <p:spPr>
          <a:xfrm>
            <a:off x="8428900" y="1415182"/>
            <a:ext cx="1635402" cy="1635402"/>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111"/>
          <p:cNvSpPr/>
          <p:nvPr/>
        </p:nvSpPr>
        <p:spPr>
          <a:xfrm>
            <a:off x="-453225" y="2648226"/>
            <a:ext cx="1022185" cy="1022185"/>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07" name="Shape 807"/>
        <p:cNvGrpSpPr/>
        <p:nvPr/>
      </p:nvGrpSpPr>
      <p:grpSpPr>
        <a:xfrm>
          <a:off x="0" y="0"/>
          <a:ext cx="0" cy="0"/>
          <a:chOff x="0" y="0"/>
          <a:chExt cx="0" cy="0"/>
        </a:xfrm>
      </p:grpSpPr>
      <p:sp>
        <p:nvSpPr>
          <p:cNvPr id="808" name="Google Shape;808;p11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3000"/>
              <a:buNone/>
              <a:defRPr/>
            </a:lvl1pPr>
            <a:lvl2pPr lvl="1">
              <a:lnSpc>
                <a:spcPct val="100000"/>
              </a:lnSpc>
              <a:spcBef>
                <a:spcPts val="0"/>
              </a:spcBef>
              <a:spcAft>
                <a:spcPts val="0"/>
              </a:spcAft>
              <a:buSzPts val="3000"/>
              <a:buNone/>
              <a:defRPr/>
            </a:lvl2pPr>
            <a:lvl3pPr lvl="2">
              <a:lnSpc>
                <a:spcPct val="100000"/>
              </a:lnSpc>
              <a:spcBef>
                <a:spcPts val="0"/>
              </a:spcBef>
              <a:spcAft>
                <a:spcPts val="0"/>
              </a:spcAft>
              <a:buSzPts val="3000"/>
              <a:buNone/>
              <a:defRPr/>
            </a:lvl3pPr>
            <a:lvl4pPr lvl="3">
              <a:lnSpc>
                <a:spcPct val="100000"/>
              </a:lnSpc>
              <a:spcBef>
                <a:spcPts val="0"/>
              </a:spcBef>
              <a:spcAft>
                <a:spcPts val="0"/>
              </a:spcAft>
              <a:buSzPts val="3000"/>
              <a:buNone/>
              <a:defRPr/>
            </a:lvl4pPr>
            <a:lvl5pPr lvl="4">
              <a:lnSpc>
                <a:spcPct val="100000"/>
              </a:lnSpc>
              <a:spcBef>
                <a:spcPts val="0"/>
              </a:spcBef>
              <a:spcAft>
                <a:spcPts val="0"/>
              </a:spcAft>
              <a:buSzPts val="3000"/>
              <a:buNone/>
              <a:defRPr/>
            </a:lvl5pPr>
            <a:lvl6pPr lvl="5">
              <a:lnSpc>
                <a:spcPct val="100000"/>
              </a:lnSpc>
              <a:spcBef>
                <a:spcPts val="0"/>
              </a:spcBef>
              <a:spcAft>
                <a:spcPts val="0"/>
              </a:spcAft>
              <a:buSzPts val="3000"/>
              <a:buNone/>
              <a:defRPr/>
            </a:lvl6pPr>
            <a:lvl7pPr lvl="6">
              <a:lnSpc>
                <a:spcPct val="100000"/>
              </a:lnSpc>
              <a:spcBef>
                <a:spcPts val="0"/>
              </a:spcBef>
              <a:spcAft>
                <a:spcPts val="0"/>
              </a:spcAft>
              <a:buSzPts val="3000"/>
              <a:buNone/>
              <a:defRPr/>
            </a:lvl7pPr>
            <a:lvl8pPr lvl="7">
              <a:lnSpc>
                <a:spcPct val="100000"/>
              </a:lnSpc>
              <a:spcBef>
                <a:spcPts val="0"/>
              </a:spcBef>
              <a:spcAft>
                <a:spcPts val="0"/>
              </a:spcAft>
              <a:buSzPts val="3000"/>
              <a:buNone/>
              <a:defRPr/>
            </a:lvl8pPr>
            <a:lvl9pPr lvl="8">
              <a:lnSpc>
                <a:spcPct val="100000"/>
              </a:lnSpc>
              <a:spcBef>
                <a:spcPts val="0"/>
              </a:spcBef>
              <a:spcAft>
                <a:spcPts val="0"/>
              </a:spcAft>
              <a:buSzPts val="3000"/>
              <a:buNone/>
              <a:defRPr/>
            </a:lvl9pPr>
          </a:lstStyle>
          <a:p/>
        </p:txBody>
      </p:sp>
      <p:sp>
        <p:nvSpPr>
          <p:cNvPr id="809" name="Google Shape;809;p112"/>
          <p:cNvSpPr txBox="1"/>
          <p:nvPr>
            <p:ph idx="1" type="body"/>
          </p:nvPr>
        </p:nvSpPr>
        <p:spPr>
          <a:xfrm>
            <a:off x="720000" y="1152475"/>
            <a:ext cx="7704000" cy="347700"/>
          </a:xfrm>
          <a:prstGeom prst="rect">
            <a:avLst/>
          </a:prstGeom>
        </p:spPr>
        <p:txBody>
          <a:bodyPr anchorCtr="0" anchor="t" bIns="91425" lIns="91425" spcFirstLastPara="1" rIns="91425" wrap="square" tIns="91425">
            <a:noAutofit/>
          </a:bodyPr>
          <a:lstStyle>
            <a:lvl1pPr indent="-317500" lvl="0" marL="457200">
              <a:lnSpc>
                <a:spcPct val="100000"/>
              </a:lnSpc>
              <a:spcBef>
                <a:spcPts val="0"/>
              </a:spcBef>
              <a:spcAft>
                <a:spcPts val="0"/>
              </a:spcAft>
              <a:buSzPts val="1400"/>
              <a:buChar char="●"/>
              <a:defRPr/>
            </a:lvl1pPr>
            <a:lvl2pPr indent="-304800" lvl="1" marL="914400">
              <a:lnSpc>
                <a:spcPct val="100000"/>
              </a:lnSpc>
              <a:spcBef>
                <a:spcPts val="0"/>
              </a:spcBef>
              <a:spcAft>
                <a:spcPts val="0"/>
              </a:spcAft>
              <a:buSzPts val="1200"/>
              <a:buChar char="○"/>
              <a:defRPr/>
            </a:lvl2pPr>
            <a:lvl3pPr indent="-304800" lvl="2" marL="1371600">
              <a:lnSpc>
                <a:spcPct val="100000"/>
              </a:lnSpc>
              <a:spcBef>
                <a:spcPts val="0"/>
              </a:spcBef>
              <a:spcAft>
                <a:spcPts val="0"/>
              </a:spcAft>
              <a:buSzPts val="1200"/>
              <a:buChar char="■"/>
              <a:defRPr/>
            </a:lvl3pPr>
            <a:lvl4pPr indent="-304800" lvl="3" marL="1828800">
              <a:lnSpc>
                <a:spcPct val="100000"/>
              </a:lnSpc>
              <a:spcBef>
                <a:spcPts val="0"/>
              </a:spcBef>
              <a:spcAft>
                <a:spcPts val="0"/>
              </a:spcAft>
              <a:buSzPts val="1200"/>
              <a:buChar char="●"/>
              <a:defRPr/>
            </a:lvl4pPr>
            <a:lvl5pPr indent="-304800" lvl="4" marL="2286000">
              <a:lnSpc>
                <a:spcPct val="100000"/>
              </a:lnSpc>
              <a:spcBef>
                <a:spcPts val="0"/>
              </a:spcBef>
              <a:spcAft>
                <a:spcPts val="0"/>
              </a:spcAft>
              <a:buSzPts val="1200"/>
              <a:buChar char="○"/>
              <a:defRPr/>
            </a:lvl5pPr>
            <a:lvl6pPr indent="-304800" lvl="5" marL="2743200">
              <a:lnSpc>
                <a:spcPct val="100000"/>
              </a:lnSpc>
              <a:spcBef>
                <a:spcPts val="0"/>
              </a:spcBef>
              <a:spcAft>
                <a:spcPts val="0"/>
              </a:spcAft>
              <a:buSzPts val="1200"/>
              <a:buChar char="■"/>
              <a:defRPr/>
            </a:lvl6pPr>
            <a:lvl7pPr indent="-304800" lvl="6" marL="3200400">
              <a:lnSpc>
                <a:spcPct val="100000"/>
              </a:lnSpc>
              <a:spcBef>
                <a:spcPts val="0"/>
              </a:spcBef>
              <a:spcAft>
                <a:spcPts val="0"/>
              </a:spcAft>
              <a:buSzPts val="1200"/>
              <a:buChar char="●"/>
              <a:defRPr/>
            </a:lvl7pPr>
            <a:lvl8pPr indent="-304800" lvl="7" marL="3657600">
              <a:lnSpc>
                <a:spcPct val="100000"/>
              </a:lnSpc>
              <a:spcBef>
                <a:spcPts val="0"/>
              </a:spcBef>
              <a:spcAft>
                <a:spcPts val="0"/>
              </a:spcAft>
              <a:buSzPts val="1200"/>
              <a:buChar char="○"/>
              <a:defRPr/>
            </a:lvl8pPr>
            <a:lvl9pPr indent="-304800" lvl="8" marL="4114800">
              <a:lnSpc>
                <a:spcPct val="100000"/>
              </a:lnSpc>
              <a:spcBef>
                <a:spcPts val="0"/>
              </a:spcBef>
              <a:spcAft>
                <a:spcPts val="0"/>
              </a:spcAft>
              <a:buSzPts val="1200"/>
              <a:buChar char="■"/>
              <a:defRPr/>
            </a:lvl9pPr>
          </a:lstStyle>
          <a:p/>
        </p:txBody>
      </p:sp>
      <p:sp>
        <p:nvSpPr>
          <p:cNvPr id="810" name="Google Shape;810;p112"/>
          <p:cNvSpPr/>
          <p:nvPr/>
        </p:nvSpPr>
        <p:spPr>
          <a:xfrm>
            <a:off x="8519175" y="266251"/>
            <a:ext cx="930238" cy="930238"/>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112"/>
          <p:cNvSpPr/>
          <p:nvPr/>
        </p:nvSpPr>
        <p:spPr>
          <a:xfrm flipH="1" rot="10800000">
            <a:off x="0" y="0"/>
            <a:ext cx="2571719" cy="883100"/>
          </a:xfrm>
          <a:custGeom>
            <a:rect b="b" l="l" r="r" t="t"/>
            <a:pathLst>
              <a:path extrusionOk="0" h="72326" w="210624">
                <a:moveTo>
                  <a:pt x="0" y="72325"/>
                </a:moveTo>
                <a:lnTo>
                  <a:pt x="0" y="0"/>
                </a:lnTo>
                <a:lnTo>
                  <a:pt x="210624" y="72325"/>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112"/>
          <p:cNvSpPr/>
          <p:nvPr/>
        </p:nvSpPr>
        <p:spPr>
          <a:xfrm flipH="1">
            <a:off x="6740252" y="4318149"/>
            <a:ext cx="2403746" cy="825420"/>
          </a:xfrm>
          <a:custGeom>
            <a:rect b="b" l="l" r="r" t="t"/>
            <a:pathLst>
              <a:path extrusionOk="0" h="72326" w="210624">
                <a:moveTo>
                  <a:pt x="0" y="72325"/>
                </a:moveTo>
                <a:lnTo>
                  <a:pt x="0" y="0"/>
                </a:lnTo>
                <a:lnTo>
                  <a:pt x="210624" y="72325"/>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813" name="Shape 813"/>
        <p:cNvGrpSpPr/>
        <p:nvPr/>
      </p:nvGrpSpPr>
      <p:grpSpPr>
        <a:xfrm>
          <a:off x="0" y="0"/>
          <a:ext cx="0" cy="0"/>
          <a:chOff x="0" y="0"/>
          <a:chExt cx="0" cy="0"/>
        </a:xfrm>
      </p:grpSpPr>
      <p:sp>
        <p:nvSpPr>
          <p:cNvPr id="814" name="Google Shape;814;p113"/>
          <p:cNvSpPr txBox="1"/>
          <p:nvPr>
            <p:ph idx="1" type="subTitle"/>
          </p:nvPr>
        </p:nvSpPr>
        <p:spPr>
          <a:xfrm>
            <a:off x="1290775" y="2288770"/>
            <a:ext cx="2907600" cy="4995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b="1" sz="2400">
                <a:solidFill>
                  <a:schemeClr val="dk1"/>
                </a:solidFill>
                <a:latin typeface="Teko"/>
                <a:ea typeface="Teko"/>
                <a:cs typeface="Teko"/>
                <a:sym typeface="Teko"/>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815" name="Google Shape;815;p113"/>
          <p:cNvSpPr txBox="1"/>
          <p:nvPr>
            <p:ph idx="2" type="subTitle"/>
          </p:nvPr>
        </p:nvSpPr>
        <p:spPr>
          <a:xfrm>
            <a:off x="4945650" y="2288770"/>
            <a:ext cx="2907600" cy="4995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b="1" sz="2400">
                <a:solidFill>
                  <a:schemeClr val="dk1"/>
                </a:solidFill>
                <a:latin typeface="Teko"/>
                <a:ea typeface="Teko"/>
                <a:cs typeface="Teko"/>
                <a:sym typeface="Teko"/>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816" name="Google Shape;816;p113"/>
          <p:cNvSpPr txBox="1"/>
          <p:nvPr>
            <p:ph idx="3" type="subTitle"/>
          </p:nvPr>
        </p:nvSpPr>
        <p:spPr>
          <a:xfrm>
            <a:off x="1290775" y="2715970"/>
            <a:ext cx="2907600" cy="18123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817" name="Google Shape;817;p113"/>
          <p:cNvSpPr txBox="1"/>
          <p:nvPr>
            <p:ph idx="4" type="subTitle"/>
          </p:nvPr>
        </p:nvSpPr>
        <p:spPr>
          <a:xfrm>
            <a:off x="4945650" y="2715970"/>
            <a:ext cx="2907600" cy="18123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818" name="Google Shape;818;p11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819" name="Google Shape;819;p113"/>
          <p:cNvSpPr/>
          <p:nvPr/>
        </p:nvSpPr>
        <p:spPr>
          <a:xfrm flipH="1" rot="10800000">
            <a:off x="0" y="0"/>
            <a:ext cx="2571719" cy="883100"/>
          </a:xfrm>
          <a:custGeom>
            <a:rect b="b" l="l" r="r" t="t"/>
            <a:pathLst>
              <a:path extrusionOk="0" h="72326" w="210624">
                <a:moveTo>
                  <a:pt x="0" y="72325"/>
                </a:moveTo>
                <a:lnTo>
                  <a:pt x="0" y="0"/>
                </a:lnTo>
                <a:lnTo>
                  <a:pt x="210624" y="72325"/>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113"/>
          <p:cNvSpPr/>
          <p:nvPr/>
        </p:nvSpPr>
        <p:spPr>
          <a:xfrm flipH="1">
            <a:off x="6740252" y="4318149"/>
            <a:ext cx="2403746" cy="825420"/>
          </a:xfrm>
          <a:custGeom>
            <a:rect b="b" l="l" r="r" t="t"/>
            <a:pathLst>
              <a:path extrusionOk="0" h="72326" w="210624">
                <a:moveTo>
                  <a:pt x="0" y="72325"/>
                </a:moveTo>
                <a:lnTo>
                  <a:pt x="0" y="0"/>
                </a:lnTo>
                <a:lnTo>
                  <a:pt x="210624" y="72325"/>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21" name="Shape 821"/>
        <p:cNvGrpSpPr/>
        <p:nvPr/>
      </p:nvGrpSpPr>
      <p:grpSpPr>
        <a:xfrm>
          <a:off x="0" y="0"/>
          <a:ext cx="0" cy="0"/>
          <a:chOff x="0" y="0"/>
          <a:chExt cx="0" cy="0"/>
        </a:xfrm>
      </p:grpSpPr>
      <p:sp>
        <p:nvSpPr>
          <p:cNvPr id="822" name="Google Shape;822;p11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823" name="Google Shape;823;p114"/>
          <p:cNvSpPr/>
          <p:nvPr/>
        </p:nvSpPr>
        <p:spPr>
          <a:xfrm rot="10800000">
            <a:off x="6579147" y="-6868"/>
            <a:ext cx="2571719" cy="883100"/>
          </a:xfrm>
          <a:custGeom>
            <a:rect b="b" l="l" r="r" t="t"/>
            <a:pathLst>
              <a:path extrusionOk="0" h="72326" w="210624">
                <a:moveTo>
                  <a:pt x="0" y="72325"/>
                </a:moveTo>
                <a:lnTo>
                  <a:pt x="0" y="0"/>
                </a:lnTo>
                <a:lnTo>
                  <a:pt x="210624" y="72325"/>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114"/>
          <p:cNvSpPr/>
          <p:nvPr/>
        </p:nvSpPr>
        <p:spPr>
          <a:xfrm>
            <a:off x="0" y="4318149"/>
            <a:ext cx="2403746" cy="825420"/>
          </a:xfrm>
          <a:custGeom>
            <a:rect b="b" l="l" r="r" t="t"/>
            <a:pathLst>
              <a:path extrusionOk="0" h="72326" w="210624">
                <a:moveTo>
                  <a:pt x="0" y="72325"/>
                </a:moveTo>
                <a:lnTo>
                  <a:pt x="0" y="0"/>
                </a:lnTo>
                <a:lnTo>
                  <a:pt x="210624" y="72325"/>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114"/>
          <p:cNvSpPr/>
          <p:nvPr/>
        </p:nvSpPr>
        <p:spPr>
          <a:xfrm flipH="1">
            <a:off x="8572169" y="3334026"/>
            <a:ext cx="1022185" cy="1022185"/>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826" name="Shape 826"/>
        <p:cNvGrpSpPr/>
        <p:nvPr/>
      </p:nvGrpSpPr>
      <p:grpSpPr>
        <a:xfrm>
          <a:off x="0" y="0"/>
          <a:ext cx="0" cy="0"/>
          <a:chOff x="0" y="0"/>
          <a:chExt cx="0" cy="0"/>
        </a:xfrm>
      </p:grpSpPr>
      <p:sp>
        <p:nvSpPr>
          <p:cNvPr id="827" name="Google Shape;827;p115"/>
          <p:cNvSpPr txBox="1"/>
          <p:nvPr>
            <p:ph type="title"/>
          </p:nvPr>
        </p:nvSpPr>
        <p:spPr>
          <a:xfrm>
            <a:off x="4184500" y="917375"/>
            <a:ext cx="4244400" cy="1068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3000"/>
              <a:buNone/>
              <a:defRPr sz="2900"/>
            </a:lvl1pPr>
            <a:lvl2pPr lvl="1">
              <a:lnSpc>
                <a:spcPct val="100000"/>
              </a:lnSpc>
              <a:spcBef>
                <a:spcPts val="0"/>
              </a:spcBef>
              <a:spcAft>
                <a:spcPts val="0"/>
              </a:spcAft>
              <a:buSzPts val="3000"/>
              <a:buNone/>
              <a:defRPr/>
            </a:lvl2pPr>
            <a:lvl3pPr lvl="2">
              <a:lnSpc>
                <a:spcPct val="100000"/>
              </a:lnSpc>
              <a:spcBef>
                <a:spcPts val="0"/>
              </a:spcBef>
              <a:spcAft>
                <a:spcPts val="0"/>
              </a:spcAft>
              <a:buSzPts val="3000"/>
              <a:buNone/>
              <a:defRPr/>
            </a:lvl3pPr>
            <a:lvl4pPr lvl="3">
              <a:lnSpc>
                <a:spcPct val="100000"/>
              </a:lnSpc>
              <a:spcBef>
                <a:spcPts val="0"/>
              </a:spcBef>
              <a:spcAft>
                <a:spcPts val="0"/>
              </a:spcAft>
              <a:buSzPts val="3000"/>
              <a:buNone/>
              <a:defRPr/>
            </a:lvl4pPr>
            <a:lvl5pPr lvl="4">
              <a:lnSpc>
                <a:spcPct val="100000"/>
              </a:lnSpc>
              <a:spcBef>
                <a:spcPts val="0"/>
              </a:spcBef>
              <a:spcAft>
                <a:spcPts val="0"/>
              </a:spcAft>
              <a:buSzPts val="3000"/>
              <a:buNone/>
              <a:defRPr/>
            </a:lvl5pPr>
            <a:lvl6pPr lvl="5">
              <a:lnSpc>
                <a:spcPct val="100000"/>
              </a:lnSpc>
              <a:spcBef>
                <a:spcPts val="0"/>
              </a:spcBef>
              <a:spcAft>
                <a:spcPts val="0"/>
              </a:spcAft>
              <a:buSzPts val="3000"/>
              <a:buNone/>
              <a:defRPr/>
            </a:lvl6pPr>
            <a:lvl7pPr lvl="6">
              <a:lnSpc>
                <a:spcPct val="100000"/>
              </a:lnSpc>
              <a:spcBef>
                <a:spcPts val="0"/>
              </a:spcBef>
              <a:spcAft>
                <a:spcPts val="0"/>
              </a:spcAft>
              <a:buSzPts val="3000"/>
              <a:buNone/>
              <a:defRPr/>
            </a:lvl7pPr>
            <a:lvl8pPr lvl="7">
              <a:lnSpc>
                <a:spcPct val="100000"/>
              </a:lnSpc>
              <a:spcBef>
                <a:spcPts val="0"/>
              </a:spcBef>
              <a:spcAft>
                <a:spcPts val="0"/>
              </a:spcAft>
              <a:buSzPts val="3000"/>
              <a:buNone/>
              <a:defRPr/>
            </a:lvl8pPr>
            <a:lvl9pPr lvl="8">
              <a:lnSpc>
                <a:spcPct val="100000"/>
              </a:lnSpc>
              <a:spcBef>
                <a:spcPts val="0"/>
              </a:spcBef>
              <a:spcAft>
                <a:spcPts val="0"/>
              </a:spcAft>
              <a:buSzPts val="3000"/>
              <a:buNone/>
              <a:defRPr/>
            </a:lvl9pPr>
          </a:lstStyle>
          <a:p/>
        </p:txBody>
      </p:sp>
      <p:sp>
        <p:nvSpPr>
          <p:cNvPr id="828" name="Google Shape;828;p115"/>
          <p:cNvSpPr txBox="1"/>
          <p:nvPr>
            <p:ph idx="1" type="body"/>
          </p:nvPr>
        </p:nvSpPr>
        <p:spPr>
          <a:xfrm>
            <a:off x="4184500" y="2019925"/>
            <a:ext cx="4244400" cy="2206200"/>
          </a:xfrm>
          <a:prstGeom prst="rect">
            <a:avLst/>
          </a:prstGeom>
        </p:spPr>
        <p:txBody>
          <a:bodyPr anchorCtr="0" anchor="t" bIns="91425" lIns="91425" spcFirstLastPara="1" rIns="91425" wrap="square" tIns="91425">
            <a:noAutofit/>
          </a:bodyPr>
          <a:lstStyle>
            <a:lvl1pPr indent="-304800" lvl="0" marL="457200">
              <a:lnSpc>
                <a:spcPct val="100000"/>
              </a:lnSpc>
              <a:spcBef>
                <a:spcPts val="0"/>
              </a:spcBef>
              <a:spcAft>
                <a:spcPts val="0"/>
              </a:spcAft>
              <a:buSzPts val="1200"/>
              <a:buFont typeface="Nunito Light"/>
              <a:buChar char="●"/>
              <a:defRPr/>
            </a:lvl1pPr>
            <a:lvl2pPr indent="-304800" lvl="1" marL="914400">
              <a:lnSpc>
                <a:spcPct val="100000"/>
              </a:lnSpc>
              <a:spcBef>
                <a:spcPts val="0"/>
              </a:spcBef>
              <a:spcAft>
                <a:spcPts val="0"/>
              </a:spcAft>
              <a:buClr>
                <a:srgbClr val="E76A28"/>
              </a:buClr>
              <a:buSzPts val="1200"/>
              <a:buFont typeface="Nunito Light"/>
              <a:buChar char="○"/>
              <a:defRPr/>
            </a:lvl2pPr>
            <a:lvl3pPr indent="-304800" lvl="2" marL="1371600">
              <a:lnSpc>
                <a:spcPct val="100000"/>
              </a:lnSpc>
              <a:spcBef>
                <a:spcPts val="0"/>
              </a:spcBef>
              <a:spcAft>
                <a:spcPts val="0"/>
              </a:spcAft>
              <a:buClr>
                <a:srgbClr val="E76A28"/>
              </a:buClr>
              <a:buSzPts val="1200"/>
              <a:buFont typeface="Nunito Light"/>
              <a:buChar char="■"/>
              <a:defRPr/>
            </a:lvl3pPr>
            <a:lvl4pPr indent="-304800" lvl="3" marL="1828800">
              <a:lnSpc>
                <a:spcPct val="100000"/>
              </a:lnSpc>
              <a:spcBef>
                <a:spcPts val="0"/>
              </a:spcBef>
              <a:spcAft>
                <a:spcPts val="0"/>
              </a:spcAft>
              <a:buClr>
                <a:srgbClr val="E76A28"/>
              </a:buClr>
              <a:buSzPts val="1200"/>
              <a:buFont typeface="Nunito Light"/>
              <a:buChar char="●"/>
              <a:defRPr/>
            </a:lvl4pPr>
            <a:lvl5pPr indent="-304800" lvl="4" marL="2286000">
              <a:lnSpc>
                <a:spcPct val="100000"/>
              </a:lnSpc>
              <a:spcBef>
                <a:spcPts val="0"/>
              </a:spcBef>
              <a:spcAft>
                <a:spcPts val="0"/>
              </a:spcAft>
              <a:buClr>
                <a:srgbClr val="E76A28"/>
              </a:buClr>
              <a:buSzPts val="1200"/>
              <a:buFont typeface="Nunito Light"/>
              <a:buChar char="○"/>
              <a:defRPr/>
            </a:lvl5pPr>
            <a:lvl6pPr indent="-304800" lvl="5" marL="2743200">
              <a:lnSpc>
                <a:spcPct val="100000"/>
              </a:lnSpc>
              <a:spcBef>
                <a:spcPts val="0"/>
              </a:spcBef>
              <a:spcAft>
                <a:spcPts val="0"/>
              </a:spcAft>
              <a:buClr>
                <a:srgbClr val="999999"/>
              </a:buClr>
              <a:buSzPts val="1200"/>
              <a:buFont typeface="Nunito Light"/>
              <a:buChar char="■"/>
              <a:defRPr/>
            </a:lvl6pPr>
            <a:lvl7pPr indent="-304800" lvl="6" marL="3200400">
              <a:lnSpc>
                <a:spcPct val="100000"/>
              </a:lnSpc>
              <a:spcBef>
                <a:spcPts val="0"/>
              </a:spcBef>
              <a:spcAft>
                <a:spcPts val="0"/>
              </a:spcAft>
              <a:buClr>
                <a:srgbClr val="999999"/>
              </a:buClr>
              <a:buSzPts val="1200"/>
              <a:buFont typeface="Nunito Light"/>
              <a:buChar char="●"/>
              <a:defRPr/>
            </a:lvl7pPr>
            <a:lvl8pPr indent="-304800" lvl="7" marL="3657600">
              <a:lnSpc>
                <a:spcPct val="100000"/>
              </a:lnSpc>
              <a:spcBef>
                <a:spcPts val="0"/>
              </a:spcBef>
              <a:spcAft>
                <a:spcPts val="0"/>
              </a:spcAft>
              <a:buClr>
                <a:srgbClr val="999999"/>
              </a:buClr>
              <a:buSzPts val="1200"/>
              <a:buFont typeface="Nunito Light"/>
              <a:buChar char="○"/>
              <a:defRPr/>
            </a:lvl8pPr>
            <a:lvl9pPr indent="-304800" lvl="8" marL="4114800">
              <a:lnSpc>
                <a:spcPct val="100000"/>
              </a:lnSpc>
              <a:spcBef>
                <a:spcPts val="0"/>
              </a:spcBef>
              <a:spcAft>
                <a:spcPts val="0"/>
              </a:spcAft>
              <a:buClr>
                <a:srgbClr val="999999"/>
              </a:buClr>
              <a:buSzPts val="1200"/>
              <a:buFont typeface="Nunito Light"/>
              <a:buChar char="■"/>
              <a:defRPr/>
            </a:lvl9pPr>
          </a:lstStyle>
          <a:p/>
        </p:txBody>
      </p:sp>
      <p:sp>
        <p:nvSpPr>
          <p:cNvPr id="829" name="Google Shape;829;p115"/>
          <p:cNvSpPr/>
          <p:nvPr>
            <p:ph idx="2" type="pic"/>
          </p:nvPr>
        </p:nvSpPr>
        <p:spPr>
          <a:xfrm>
            <a:off x="0" y="0"/>
            <a:ext cx="3513000" cy="5143500"/>
          </a:xfrm>
          <a:prstGeom prst="rect">
            <a:avLst/>
          </a:prstGeom>
          <a:noFill/>
          <a:ln>
            <a:noFill/>
          </a:ln>
        </p:spPr>
      </p:sp>
      <p:sp>
        <p:nvSpPr>
          <p:cNvPr id="830" name="Google Shape;830;p115"/>
          <p:cNvSpPr/>
          <p:nvPr/>
        </p:nvSpPr>
        <p:spPr>
          <a:xfrm rot="10800000">
            <a:off x="6899273" y="-64"/>
            <a:ext cx="2244725" cy="770814"/>
          </a:xfrm>
          <a:custGeom>
            <a:rect b="b" l="l" r="r" t="t"/>
            <a:pathLst>
              <a:path extrusionOk="0" h="72326" w="210624">
                <a:moveTo>
                  <a:pt x="0" y="72325"/>
                </a:moveTo>
                <a:lnTo>
                  <a:pt x="0" y="0"/>
                </a:lnTo>
                <a:lnTo>
                  <a:pt x="210624" y="72325"/>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115"/>
          <p:cNvSpPr/>
          <p:nvPr/>
        </p:nvSpPr>
        <p:spPr>
          <a:xfrm flipH="1">
            <a:off x="6899273" y="4372686"/>
            <a:ext cx="2244725" cy="770814"/>
          </a:xfrm>
          <a:custGeom>
            <a:rect b="b" l="l" r="r" t="t"/>
            <a:pathLst>
              <a:path extrusionOk="0" h="72326" w="210624">
                <a:moveTo>
                  <a:pt x="0" y="72325"/>
                </a:moveTo>
                <a:lnTo>
                  <a:pt x="0" y="0"/>
                </a:lnTo>
                <a:lnTo>
                  <a:pt x="210624" y="72325"/>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832" name="Shape 832"/>
        <p:cNvGrpSpPr/>
        <p:nvPr/>
      </p:nvGrpSpPr>
      <p:grpSpPr>
        <a:xfrm>
          <a:off x="0" y="0"/>
          <a:ext cx="0" cy="0"/>
          <a:chOff x="0" y="0"/>
          <a:chExt cx="0" cy="0"/>
        </a:xfrm>
      </p:grpSpPr>
      <p:sp>
        <p:nvSpPr>
          <p:cNvPr id="833" name="Google Shape;833;p116"/>
          <p:cNvSpPr txBox="1"/>
          <p:nvPr>
            <p:ph type="title"/>
          </p:nvPr>
        </p:nvSpPr>
        <p:spPr>
          <a:xfrm>
            <a:off x="1388100" y="1307100"/>
            <a:ext cx="6367800" cy="2529300"/>
          </a:xfrm>
          <a:prstGeom prst="rect">
            <a:avLst/>
          </a:prstGeom>
        </p:spPr>
        <p:txBody>
          <a:bodyPr anchorCtr="0" anchor="ctr" bIns="91425" lIns="91425" spcFirstLastPara="1" rIns="91425" wrap="square" tIns="91425">
            <a:noAutofit/>
          </a:bodyPr>
          <a:lstStyle>
            <a:lvl1pPr lvl="0" algn="ctr">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p:txBody>
      </p:sp>
      <p:sp>
        <p:nvSpPr>
          <p:cNvPr id="834" name="Google Shape;834;p116"/>
          <p:cNvSpPr/>
          <p:nvPr/>
        </p:nvSpPr>
        <p:spPr>
          <a:xfrm flipH="1">
            <a:off x="6170859" y="4121350"/>
            <a:ext cx="2976644" cy="1022147"/>
          </a:xfrm>
          <a:custGeom>
            <a:rect b="b" l="l" r="r" t="t"/>
            <a:pathLst>
              <a:path extrusionOk="0" h="72326" w="210624">
                <a:moveTo>
                  <a:pt x="0" y="72325"/>
                </a:moveTo>
                <a:lnTo>
                  <a:pt x="0" y="0"/>
                </a:lnTo>
                <a:lnTo>
                  <a:pt x="210624" y="72325"/>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116"/>
          <p:cNvSpPr/>
          <p:nvPr/>
        </p:nvSpPr>
        <p:spPr>
          <a:xfrm flipH="1" rot="10800000">
            <a:off x="-2864" y="0"/>
            <a:ext cx="2976644" cy="1022147"/>
          </a:xfrm>
          <a:custGeom>
            <a:rect b="b" l="l" r="r" t="t"/>
            <a:pathLst>
              <a:path extrusionOk="0" h="72326" w="210624">
                <a:moveTo>
                  <a:pt x="0" y="72325"/>
                </a:moveTo>
                <a:lnTo>
                  <a:pt x="0" y="0"/>
                </a:lnTo>
                <a:lnTo>
                  <a:pt x="210624" y="72325"/>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116"/>
          <p:cNvSpPr/>
          <p:nvPr/>
        </p:nvSpPr>
        <p:spPr>
          <a:xfrm flipH="1">
            <a:off x="-923172" y="1415182"/>
            <a:ext cx="1635402" cy="1635402"/>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116"/>
          <p:cNvSpPr/>
          <p:nvPr/>
        </p:nvSpPr>
        <p:spPr>
          <a:xfrm flipH="1">
            <a:off x="8572169" y="2648226"/>
            <a:ext cx="1022185" cy="1022185"/>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38" name="Shape 838"/>
        <p:cNvGrpSpPr/>
        <p:nvPr/>
      </p:nvGrpSpPr>
      <p:grpSpPr>
        <a:xfrm>
          <a:off x="0" y="0"/>
          <a:ext cx="0" cy="0"/>
          <a:chOff x="0" y="0"/>
          <a:chExt cx="0" cy="0"/>
        </a:xfrm>
      </p:grpSpPr>
      <p:sp>
        <p:nvSpPr>
          <p:cNvPr id="839" name="Google Shape;839;p117"/>
          <p:cNvSpPr txBox="1"/>
          <p:nvPr>
            <p:ph type="title"/>
          </p:nvPr>
        </p:nvSpPr>
        <p:spPr>
          <a:xfrm>
            <a:off x="2241425" y="1293100"/>
            <a:ext cx="4661100" cy="841800"/>
          </a:xfrm>
          <a:prstGeom prst="rect">
            <a:avLst/>
          </a:prstGeom>
        </p:spPr>
        <p:txBody>
          <a:bodyPr anchorCtr="0" anchor="t" bIns="91425" lIns="91425" spcFirstLastPara="1" rIns="91425" wrap="square" tIns="91425">
            <a:noAutofit/>
          </a:bodyPr>
          <a:lstStyle>
            <a:lvl1pPr lvl="0" algn="ctr">
              <a:spcBef>
                <a:spcPts val="0"/>
              </a:spcBef>
              <a:spcAft>
                <a:spcPts val="0"/>
              </a:spcAft>
              <a:buSzPts val="3600"/>
              <a:buNone/>
              <a:defRPr sz="45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840" name="Google Shape;840;p117"/>
          <p:cNvSpPr txBox="1"/>
          <p:nvPr>
            <p:ph idx="1" type="subTitle"/>
          </p:nvPr>
        </p:nvSpPr>
        <p:spPr>
          <a:xfrm>
            <a:off x="2241475" y="2168600"/>
            <a:ext cx="4661100" cy="16818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sz="1600"/>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841" name="Google Shape;841;p117"/>
          <p:cNvSpPr/>
          <p:nvPr/>
        </p:nvSpPr>
        <p:spPr>
          <a:xfrm flipH="1">
            <a:off x="-750475" y="1465150"/>
            <a:ext cx="1275878" cy="1275878"/>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117"/>
          <p:cNvSpPr/>
          <p:nvPr/>
        </p:nvSpPr>
        <p:spPr>
          <a:xfrm flipH="1">
            <a:off x="6165809" y="4121350"/>
            <a:ext cx="2976644" cy="1022147"/>
          </a:xfrm>
          <a:custGeom>
            <a:rect b="b" l="l" r="r" t="t"/>
            <a:pathLst>
              <a:path extrusionOk="0" h="72326" w="210624">
                <a:moveTo>
                  <a:pt x="0" y="72325"/>
                </a:moveTo>
                <a:lnTo>
                  <a:pt x="0" y="0"/>
                </a:lnTo>
                <a:lnTo>
                  <a:pt x="210624" y="72325"/>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117"/>
          <p:cNvSpPr/>
          <p:nvPr/>
        </p:nvSpPr>
        <p:spPr>
          <a:xfrm flipH="1">
            <a:off x="8516083" y="2343626"/>
            <a:ext cx="1376845" cy="1376845"/>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117"/>
          <p:cNvSpPr/>
          <p:nvPr/>
        </p:nvSpPr>
        <p:spPr>
          <a:xfrm flipH="1" rot="10800000">
            <a:off x="-1541" y="0"/>
            <a:ext cx="2976644" cy="1022147"/>
          </a:xfrm>
          <a:custGeom>
            <a:rect b="b" l="l" r="r" t="t"/>
            <a:pathLst>
              <a:path extrusionOk="0" h="72326" w="210624">
                <a:moveTo>
                  <a:pt x="0" y="72325"/>
                </a:moveTo>
                <a:lnTo>
                  <a:pt x="0" y="0"/>
                </a:lnTo>
                <a:lnTo>
                  <a:pt x="210624" y="72325"/>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45" name="Shape 845"/>
        <p:cNvGrpSpPr/>
        <p:nvPr/>
      </p:nvGrpSpPr>
      <p:grpSpPr>
        <a:xfrm>
          <a:off x="0" y="0"/>
          <a:ext cx="0" cy="0"/>
          <a:chOff x="0" y="0"/>
          <a:chExt cx="0" cy="0"/>
        </a:xfrm>
      </p:grpSpPr>
      <p:sp>
        <p:nvSpPr>
          <p:cNvPr id="846" name="Google Shape;846;p118"/>
          <p:cNvSpPr txBox="1"/>
          <p:nvPr>
            <p:ph type="title"/>
          </p:nvPr>
        </p:nvSpPr>
        <p:spPr>
          <a:xfrm>
            <a:off x="1952525" y="3988200"/>
            <a:ext cx="5238900" cy="468000"/>
          </a:xfrm>
          <a:prstGeom prst="rect">
            <a:avLst/>
          </a:prstGeom>
          <a:solidFill>
            <a:schemeClr val="lt1"/>
          </a:solid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lvl1pPr lvl="0" algn="ctr">
              <a:spcBef>
                <a:spcPts val="0"/>
              </a:spcBef>
              <a:spcAft>
                <a:spcPts val="0"/>
              </a:spcAft>
              <a:buSzPts val="3000"/>
              <a:buNone/>
              <a:defRPr sz="2400"/>
            </a:lvl1pPr>
            <a:lvl2pPr lvl="1" algn="ctr">
              <a:spcBef>
                <a:spcPts val="0"/>
              </a:spcBef>
              <a:spcAft>
                <a:spcPts val="0"/>
              </a:spcAft>
              <a:buSzPts val="3000"/>
              <a:buNone/>
              <a:defRPr/>
            </a:lvl2pPr>
            <a:lvl3pPr lvl="2" algn="ctr">
              <a:spcBef>
                <a:spcPts val="0"/>
              </a:spcBef>
              <a:spcAft>
                <a:spcPts val="0"/>
              </a:spcAft>
              <a:buSzPts val="3000"/>
              <a:buNone/>
              <a:defRPr/>
            </a:lvl3pPr>
            <a:lvl4pPr lvl="3" algn="ctr">
              <a:spcBef>
                <a:spcPts val="0"/>
              </a:spcBef>
              <a:spcAft>
                <a:spcPts val="0"/>
              </a:spcAft>
              <a:buSzPts val="3000"/>
              <a:buNone/>
              <a:defRPr/>
            </a:lvl4pPr>
            <a:lvl5pPr lvl="4" algn="ctr">
              <a:spcBef>
                <a:spcPts val="0"/>
              </a:spcBef>
              <a:spcAft>
                <a:spcPts val="0"/>
              </a:spcAft>
              <a:buSzPts val="3000"/>
              <a:buNone/>
              <a:defRPr/>
            </a:lvl5pPr>
            <a:lvl6pPr lvl="5" algn="ctr">
              <a:spcBef>
                <a:spcPts val="0"/>
              </a:spcBef>
              <a:spcAft>
                <a:spcPts val="0"/>
              </a:spcAft>
              <a:buSzPts val="3000"/>
              <a:buNone/>
              <a:defRPr/>
            </a:lvl6pPr>
            <a:lvl7pPr lvl="6" algn="ctr">
              <a:spcBef>
                <a:spcPts val="0"/>
              </a:spcBef>
              <a:spcAft>
                <a:spcPts val="0"/>
              </a:spcAft>
              <a:buSzPts val="3000"/>
              <a:buNone/>
              <a:defRPr/>
            </a:lvl7pPr>
            <a:lvl8pPr lvl="7" algn="ctr">
              <a:spcBef>
                <a:spcPts val="0"/>
              </a:spcBef>
              <a:spcAft>
                <a:spcPts val="0"/>
              </a:spcAft>
              <a:buSzPts val="3000"/>
              <a:buNone/>
              <a:defRPr/>
            </a:lvl8pPr>
            <a:lvl9pPr lvl="8" algn="ctr">
              <a:spcBef>
                <a:spcPts val="0"/>
              </a:spcBef>
              <a:spcAft>
                <a:spcPts val="0"/>
              </a:spcAft>
              <a:buSzPts val="3000"/>
              <a:buNone/>
              <a:defRPr/>
            </a:lvl9pPr>
          </a:lstStyle>
          <a:p/>
        </p:txBody>
      </p:sp>
      <p:sp>
        <p:nvSpPr>
          <p:cNvPr id="847" name="Google Shape;847;p118"/>
          <p:cNvSpPr/>
          <p:nvPr>
            <p:ph idx="2" type="pic"/>
          </p:nvPr>
        </p:nvSpPr>
        <p:spPr>
          <a:xfrm>
            <a:off x="0" y="0"/>
            <a:ext cx="9144000" cy="5143500"/>
          </a:xfrm>
          <a:prstGeom prst="rect">
            <a:avLst/>
          </a:prstGeom>
          <a:noFill/>
          <a:ln>
            <a:noFill/>
          </a:ln>
        </p:spPr>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848" name="Shape 848"/>
        <p:cNvGrpSpPr/>
        <p:nvPr/>
      </p:nvGrpSpPr>
      <p:grpSpPr>
        <a:xfrm>
          <a:off x="0" y="0"/>
          <a:ext cx="0" cy="0"/>
          <a:chOff x="0" y="0"/>
          <a:chExt cx="0" cy="0"/>
        </a:xfrm>
      </p:grpSpPr>
      <p:sp>
        <p:nvSpPr>
          <p:cNvPr id="849" name="Google Shape;849;p119"/>
          <p:cNvSpPr txBox="1"/>
          <p:nvPr>
            <p:ph hasCustomPrompt="1" type="title"/>
          </p:nvPr>
        </p:nvSpPr>
        <p:spPr>
          <a:xfrm>
            <a:off x="1650975" y="1573338"/>
            <a:ext cx="5842200" cy="1511100"/>
          </a:xfrm>
          <a:prstGeom prst="rect">
            <a:avLst/>
          </a:prstGeom>
        </p:spPr>
        <p:txBody>
          <a:bodyPr anchorCtr="0" anchor="b" bIns="91425" lIns="91425" spcFirstLastPara="1" rIns="91425" wrap="square" tIns="91425">
            <a:noAutofit/>
          </a:bodyPr>
          <a:lstStyle>
            <a:lvl1pPr lvl="0" algn="ctr">
              <a:spcBef>
                <a:spcPts val="0"/>
              </a:spcBef>
              <a:spcAft>
                <a:spcPts val="0"/>
              </a:spcAft>
              <a:buSzPts val="9600"/>
              <a:buNone/>
              <a:defRPr sz="9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850" name="Google Shape;850;p119"/>
          <p:cNvSpPr txBox="1"/>
          <p:nvPr>
            <p:ph idx="1" type="subTitle"/>
          </p:nvPr>
        </p:nvSpPr>
        <p:spPr>
          <a:xfrm>
            <a:off x="1650975" y="3118363"/>
            <a:ext cx="5842200" cy="4518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
        <p:nvSpPr>
          <p:cNvPr id="851" name="Google Shape;851;p119"/>
          <p:cNvSpPr/>
          <p:nvPr/>
        </p:nvSpPr>
        <p:spPr>
          <a:xfrm flipH="1">
            <a:off x="6170859" y="4121350"/>
            <a:ext cx="2976644" cy="1022147"/>
          </a:xfrm>
          <a:custGeom>
            <a:rect b="b" l="l" r="r" t="t"/>
            <a:pathLst>
              <a:path extrusionOk="0" h="72326" w="210624">
                <a:moveTo>
                  <a:pt x="0" y="72325"/>
                </a:moveTo>
                <a:lnTo>
                  <a:pt x="0" y="0"/>
                </a:lnTo>
                <a:lnTo>
                  <a:pt x="210624" y="72325"/>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119"/>
          <p:cNvSpPr/>
          <p:nvPr/>
        </p:nvSpPr>
        <p:spPr>
          <a:xfrm flipH="1" rot="10800000">
            <a:off x="-2864" y="0"/>
            <a:ext cx="2976644" cy="1022147"/>
          </a:xfrm>
          <a:custGeom>
            <a:rect b="b" l="l" r="r" t="t"/>
            <a:pathLst>
              <a:path extrusionOk="0" h="72326" w="210624">
                <a:moveTo>
                  <a:pt x="0" y="72325"/>
                </a:moveTo>
                <a:lnTo>
                  <a:pt x="0" y="0"/>
                </a:lnTo>
                <a:lnTo>
                  <a:pt x="210624" y="72325"/>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119"/>
          <p:cNvSpPr/>
          <p:nvPr/>
        </p:nvSpPr>
        <p:spPr>
          <a:xfrm flipH="1">
            <a:off x="-923172" y="1415182"/>
            <a:ext cx="1635402" cy="1635402"/>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119"/>
          <p:cNvSpPr/>
          <p:nvPr/>
        </p:nvSpPr>
        <p:spPr>
          <a:xfrm flipH="1">
            <a:off x="8572169" y="2648226"/>
            <a:ext cx="1022185" cy="1022185"/>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5"/>
        </a:solidFill>
      </p:bgPr>
    </p:bg>
    <p:spTree>
      <p:nvGrpSpPr>
        <p:cNvPr id="855" name="Shape 855"/>
        <p:cNvGrpSpPr/>
        <p:nvPr/>
      </p:nvGrpSpPr>
      <p:grpSpPr>
        <a:xfrm>
          <a:off x="0" y="0"/>
          <a:ext cx="0" cy="0"/>
          <a:chOff x="0" y="0"/>
          <a:chExt cx="0" cy="0"/>
        </a:xfrm>
      </p:grpSpPr>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
    <p:spTree>
      <p:nvGrpSpPr>
        <p:cNvPr id="856" name="Shape 856"/>
        <p:cNvGrpSpPr/>
        <p:nvPr/>
      </p:nvGrpSpPr>
      <p:grpSpPr>
        <a:xfrm>
          <a:off x="0" y="0"/>
          <a:ext cx="0" cy="0"/>
          <a:chOff x="0" y="0"/>
          <a:chExt cx="0" cy="0"/>
        </a:xfrm>
      </p:grpSpPr>
      <p:sp>
        <p:nvSpPr>
          <p:cNvPr id="857" name="Google Shape;857;p121"/>
          <p:cNvSpPr/>
          <p:nvPr/>
        </p:nvSpPr>
        <p:spPr>
          <a:xfrm>
            <a:off x="0" y="4389949"/>
            <a:ext cx="2194702" cy="753637"/>
          </a:xfrm>
          <a:custGeom>
            <a:rect b="b" l="l" r="r" t="t"/>
            <a:pathLst>
              <a:path extrusionOk="0" h="72326" w="210624">
                <a:moveTo>
                  <a:pt x="0" y="72325"/>
                </a:moveTo>
                <a:lnTo>
                  <a:pt x="0" y="0"/>
                </a:lnTo>
                <a:lnTo>
                  <a:pt x="210624" y="72325"/>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121"/>
          <p:cNvSpPr/>
          <p:nvPr/>
        </p:nvSpPr>
        <p:spPr>
          <a:xfrm rot="10800000">
            <a:off x="6899273" y="-64"/>
            <a:ext cx="2244725" cy="770814"/>
          </a:xfrm>
          <a:custGeom>
            <a:rect b="b" l="l" r="r" t="t"/>
            <a:pathLst>
              <a:path extrusionOk="0" h="72326" w="210624">
                <a:moveTo>
                  <a:pt x="0" y="72325"/>
                </a:moveTo>
                <a:lnTo>
                  <a:pt x="0" y="0"/>
                </a:lnTo>
                <a:lnTo>
                  <a:pt x="210624" y="7232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12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860" name="Google Shape;860;p121"/>
          <p:cNvSpPr txBox="1"/>
          <p:nvPr>
            <p:ph hasCustomPrompt="1" idx="2" type="title"/>
          </p:nvPr>
        </p:nvSpPr>
        <p:spPr>
          <a:xfrm>
            <a:off x="1505400" y="1355773"/>
            <a:ext cx="734700" cy="572700"/>
          </a:xfrm>
          <a:prstGeom prst="rect">
            <a:avLst/>
          </a:prstGeom>
          <a:solidFill>
            <a:schemeClr val="lt2"/>
          </a:solidFill>
          <a:ln cap="flat" cmpd="sng" w="38100">
            <a:solidFill>
              <a:schemeClr val="lt2"/>
            </a:solidFill>
            <a:prstDash val="solid"/>
            <a:round/>
            <a:headEnd len="sm" w="sm" type="none"/>
            <a:tailEnd len="sm" w="sm" type="none"/>
          </a:ln>
        </p:spPr>
        <p:txBody>
          <a:bodyPr anchorCtr="0" anchor="b" bIns="91425" lIns="91425" spcFirstLastPara="1" rIns="91425" wrap="square" tIns="91425">
            <a:noAutofit/>
          </a:bodyPr>
          <a:lstStyle>
            <a:lvl1pPr lvl="0" algn="ctr">
              <a:spcBef>
                <a:spcPts val="0"/>
              </a:spcBef>
              <a:spcAft>
                <a:spcPts val="0"/>
              </a:spcAft>
              <a:buSzPts val="3000"/>
              <a:buNone/>
              <a:defRPr sz="3000">
                <a:solidFill>
                  <a:schemeClr val="lt1"/>
                </a:solidFill>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861" name="Google Shape;861;p121"/>
          <p:cNvSpPr txBox="1"/>
          <p:nvPr>
            <p:ph hasCustomPrompt="1" idx="3" type="title"/>
          </p:nvPr>
        </p:nvSpPr>
        <p:spPr>
          <a:xfrm>
            <a:off x="1505400" y="2941602"/>
            <a:ext cx="734700" cy="572700"/>
          </a:xfrm>
          <a:prstGeom prst="rect">
            <a:avLst/>
          </a:prstGeom>
          <a:solidFill>
            <a:schemeClr val="lt2"/>
          </a:solidFill>
          <a:ln cap="flat" cmpd="sng" w="38100">
            <a:solidFill>
              <a:schemeClr val="lt2"/>
            </a:solidFill>
            <a:prstDash val="solid"/>
            <a:round/>
            <a:headEnd len="sm" w="sm" type="none"/>
            <a:tailEnd len="sm" w="sm" type="none"/>
          </a:ln>
        </p:spPr>
        <p:txBody>
          <a:bodyPr anchorCtr="0" anchor="b" bIns="91425" lIns="91425" spcFirstLastPara="1" rIns="91425" wrap="square" tIns="91425">
            <a:noAutofit/>
          </a:bodyPr>
          <a:lstStyle>
            <a:lvl1pPr lvl="0" algn="ctr">
              <a:spcBef>
                <a:spcPts val="0"/>
              </a:spcBef>
              <a:spcAft>
                <a:spcPts val="0"/>
              </a:spcAft>
              <a:buSzPts val="3000"/>
              <a:buNone/>
              <a:defRPr sz="3000">
                <a:solidFill>
                  <a:schemeClr val="lt1"/>
                </a:solidFill>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862" name="Google Shape;862;p121"/>
          <p:cNvSpPr txBox="1"/>
          <p:nvPr>
            <p:ph hasCustomPrompt="1" idx="4" type="title"/>
          </p:nvPr>
        </p:nvSpPr>
        <p:spPr>
          <a:xfrm>
            <a:off x="4204675" y="1355773"/>
            <a:ext cx="734700" cy="572700"/>
          </a:xfrm>
          <a:prstGeom prst="rect">
            <a:avLst/>
          </a:prstGeom>
          <a:solidFill>
            <a:schemeClr val="lt2"/>
          </a:solidFill>
          <a:ln cap="flat" cmpd="sng" w="38100">
            <a:solidFill>
              <a:schemeClr val="lt2"/>
            </a:solidFill>
            <a:prstDash val="solid"/>
            <a:round/>
            <a:headEnd len="sm" w="sm" type="none"/>
            <a:tailEnd len="sm" w="sm" type="none"/>
          </a:ln>
        </p:spPr>
        <p:txBody>
          <a:bodyPr anchorCtr="0" anchor="b" bIns="91425" lIns="91425" spcFirstLastPara="1" rIns="91425" wrap="square" tIns="91425">
            <a:noAutofit/>
          </a:bodyPr>
          <a:lstStyle>
            <a:lvl1pPr lvl="0" algn="ctr">
              <a:spcBef>
                <a:spcPts val="0"/>
              </a:spcBef>
              <a:spcAft>
                <a:spcPts val="0"/>
              </a:spcAft>
              <a:buSzPts val="3000"/>
              <a:buNone/>
              <a:defRPr sz="3000">
                <a:solidFill>
                  <a:schemeClr val="lt1"/>
                </a:solidFill>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863" name="Google Shape;863;p121"/>
          <p:cNvSpPr txBox="1"/>
          <p:nvPr>
            <p:ph hasCustomPrompt="1" idx="5" type="title"/>
          </p:nvPr>
        </p:nvSpPr>
        <p:spPr>
          <a:xfrm>
            <a:off x="4204675" y="2941602"/>
            <a:ext cx="734700" cy="572700"/>
          </a:xfrm>
          <a:prstGeom prst="rect">
            <a:avLst/>
          </a:prstGeom>
          <a:solidFill>
            <a:schemeClr val="lt2"/>
          </a:solidFill>
          <a:ln cap="flat" cmpd="sng" w="38100">
            <a:solidFill>
              <a:schemeClr val="lt2"/>
            </a:solidFill>
            <a:prstDash val="solid"/>
            <a:round/>
            <a:headEnd len="sm" w="sm" type="none"/>
            <a:tailEnd len="sm" w="sm" type="none"/>
          </a:ln>
        </p:spPr>
        <p:txBody>
          <a:bodyPr anchorCtr="0" anchor="b" bIns="91425" lIns="91425" spcFirstLastPara="1" rIns="91425" wrap="square" tIns="91425">
            <a:noAutofit/>
          </a:bodyPr>
          <a:lstStyle>
            <a:lvl1pPr lvl="0" algn="ctr">
              <a:spcBef>
                <a:spcPts val="0"/>
              </a:spcBef>
              <a:spcAft>
                <a:spcPts val="0"/>
              </a:spcAft>
              <a:buSzPts val="3000"/>
              <a:buNone/>
              <a:defRPr sz="3000">
                <a:solidFill>
                  <a:schemeClr val="lt1"/>
                </a:solidFill>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864" name="Google Shape;864;p121"/>
          <p:cNvSpPr txBox="1"/>
          <p:nvPr>
            <p:ph hasCustomPrompt="1" idx="6" type="title"/>
          </p:nvPr>
        </p:nvSpPr>
        <p:spPr>
          <a:xfrm>
            <a:off x="6903950" y="1355773"/>
            <a:ext cx="734700" cy="572700"/>
          </a:xfrm>
          <a:prstGeom prst="rect">
            <a:avLst/>
          </a:prstGeom>
          <a:solidFill>
            <a:schemeClr val="lt2"/>
          </a:solidFill>
          <a:ln cap="flat" cmpd="sng" w="38100">
            <a:solidFill>
              <a:schemeClr val="lt2"/>
            </a:solidFill>
            <a:prstDash val="solid"/>
            <a:round/>
            <a:headEnd len="sm" w="sm" type="none"/>
            <a:tailEnd len="sm" w="sm" type="none"/>
          </a:ln>
        </p:spPr>
        <p:txBody>
          <a:bodyPr anchorCtr="0" anchor="b" bIns="91425" lIns="91425" spcFirstLastPara="1" rIns="91425" wrap="square" tIns="91425">
            <a:noAutofit/>
          </a:bodyPr>
          <a:lstStyle>
            <a:lvl1pPr lvl="0" algn="ctr">
              <a:spcBef>
                <a:spcPts val="0"/>
              </a:spcBef>
              <a:spcAft>
                <a:spcPts val="0"/>
              </a:spcAft>
              <a:buSzPts val="3000"/>
              <a:buNone/>
              <a:defRPr sz="3000">
                <a:solidFill>
                  <a:schemeClr val="lt1"/>
                </a:solidFill>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865" name="Google Shape;865;p121"/>
          <p:cNvSpPr txBox="1"/>
          <p:nvPr>
            <p:ph hasCustomPrompt="1" idx="7" type="title"/>
          </p:nvPr>
        </p:nvSpPr>
        <p:spPr>
          <a:xfrm>
            <a:off x="6903950" y="2941602"/>
            <a:ext cx="734700" cy="572700"/>
          </a:xfrm>
          <a:prstGeom prst="rect">
            <a:avLst/>
          </a:prstGeom>
          <a:solidFill>
            <a:schemeClr val="lt2"/>
          </a:solidFill>
          <a:ln cap="flat" cmpd="sng" w="38100">
            <a:solidFill>
              <a:schemeClr val="lt2"/>
            </a:solidFill>
            <a:prstDash val="solid"/>
            <a:round/>
            <a:headEnd len="sm" w="sm" type="none"/>
            <a:tailEnd len="sm" w="sm" type="none"/>
          </a:ln>
        </p:spPr>
        <p:txBody>
          <a:bodyPr anchorCtr="0" anchor="b" bIns="91425" lIns="91425" spcFirstLastPara="1" rIns="91425" wrap="square" tIns="91425">
            <a:noAutofit/>
          </a:bodyPr>
          <a:lstStyle>
            <a:lvl1pPr lvl="0" algn="ctr">
              <a:spcBef>
                <a:spcPts val="0"/>
              </a:spcBef>
              <a:spcAft>
                <a:spcPts val="0"/>
              </a:spcAft>
              <a:buSzPts val="3000"/>
              <a:buNone/>
              <a:defRPr sz="3000">
                <a:solidFill>
                  <a:schemeClr val="lt1"/>
                </a:solidFill>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866" name="Google Shape;866;p121"/>
          <p:cNvSpPr txBox="1"/>
          <p:nvPr>
            <p:ph idx="1" type="subTitle"/>
          </p:nvPr>
        </p:nvSpPr>
        <p:spPr>
          <a:xfrm>
            <a:off x="720000" y="1921475"/>
            <a:ext cx="2305500" cy="8520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000"/>
              <a:buFont typeface="Raleway"/>
              <a:buNone/>
              <a:defRPr b="1" sz="2400">
                <a:solidFill>
                  <a:schemeClr val="dk1"/>
                </a:solidFill>
                <a:latin typeface="Teko"/>
                <a:ea typeface="Teko"/>
                <a:cs typeface="Teko"/>
                <a:sym typeface="Teko"/>
              </a:defRPr>
            </a:lvl1pPr>
            <a:lvl2pPr lvl="1">
              <a:lnSpc>
                <a:spcPct val="100000"/>
              </a:lnSpc>
              <a:spcBef>
                <a:spcPts val="0"/>
              </a:spcBef>
              <a:spcAft>
                <a:spcPts val="0"/>
              </a:spcAft>
              <a:buSzPts val="2000"/>
              <a:buFont typeface="Raleway"/>
              <a:buNone/>
              <a:defRPr b="1" sz="2000">
                <a:latin typeface="Raleway"/>
                <a:ea typeface="Raleway"/>
                <a:cs typeface="Raleway"/>
                <a:sym typeface="Raleway"/>
              </a:defRPr>
            </a:lvl2pPr>
            <a:lvl3pPr lvl="2">
              <a:lnSpc>
                <a:spcPct val="100000"/>
              </a:lnSpc>
              <a:spcBef>
                <a:spcPts val="0"/>
              </a:spcBef>
              <a:spcAft>
                <a:spcPts val="0"/>
              </a:spcAft>
              <a:buSzPts val="2000"/>
              <a:buFont typeface="Raleway"/>
              <a:buNone/>
              <a:defRPr b="1" sz="2000">
                <a:latin typeface="Raleway"/>
                <a:ea typeface="Raleway"/>
                <a:cs typeface="Raleway"/>
                <a:sym typeface="Raleway"/>
              </a:defRPr>
            </a:lvl3pPr>
            <a:lvl4pPr lvl="3">
              <a:lnSpc>
                <a:spcPct val="100000"/>
              </a:lnSpc>
              <a:spcBef>
                <a:spcPts val="0"/>
              </a:spcBef>
              <a:spcAft>
                <a:spcPts val="0"/>
              </a:spcAft>
              <a:buSzPts val="2000"/>
              <a:buFont typeface="Raleway"/>
              <a:buNone/>
              <a:defRPr b="1" sz="2000">
                <a:latin typeface="Raleway"/>
                <a:ea typeface="Raleway"/>
                <a:cs typeface="Raleway"/>
                <a:sym typeface="Raleway"/>
              </a:defRPr>
            </a:lvl4pPr>
            <a:lvl5pPr lvl="4">
              <a:lnSpc>
                <a:spcPct val="100000"/>
              </a:lnSpc>
              <a:spcBef>
                <a:spcPts val="0"/>
              </a:spcBef>
              <a:spcAft>
                <a:spcPts val="0"/>
              </a:spcAft>
              <a:buSzPts val="2000"/>
              <a:buFont typeface="Raleway"/>
              <a:buNone/>
              <a:defRPr b="1" sz="2000">
                <a:latin typeface="Raleway"/>
                <a:ea typeface="Raleway"/>
                <a:cs typeface="Raleway"/>
                <a:sym typeface="Raleway"/>
              </a:defRPr>
            </a:lvl5pPr>
            <a:lvl6pPr lvl="5">
              <a:lnSpc>
                <a:spcPct val="100000"/>
              </a:lnSpc>
              <a:spcBef>
                <a:spcPts val="0"/>
              </a:spcBef>
              <a:spcAft>
                <a:spcPts val="0"/>
              </a:spcAft>
              <a:buSzPts val="2000"/>
              <a:buFont typeface="Raleway"/>
              <a:buNone/>
              <a:defRPr b="1" sz="2000">
                <a:latin typeface="Raleway"/>
                <a:ea typeface="Raleway"/>
                <a:cs typeface="Raleway"/>
                <a:sym typeface="Raleway"/>
              </a:defRPr>
            </a:lvl6pPr>
            <a:lvl7pPr lvl="6">
              <a:lnSpc>
                <a:spcPct val="100000"/>
              </a:lnSpc>
              <a:spcBef>
                <a:spcPts val="0"/>
              </a:spcBef>
              <a:spcAft>
                <a:spcPts val="0"/>
              </a:spcAft>
              <a:buSzPts val="2000"/>
              <a:buFont typeface="Raleway"/>
              <a:buNone/>
              <a:defRPr b="1" sz="2000">
                <a:latin typeface="Raleway"/>
                <a:ea typeface="Raleway"/>
                <a:cs typeface="Raleway"/>
                <a:sym typeface="Raleway"/>
              </a:defRPr>
            </a:lvl7pPr>
            <a:lvl8pPr lvl="7">
              <a:lnSpc>
                <a:spcPct val="100000"/>
              </a:lnSpc>
              <a:spcBef>
                <a:spcPts val="0"/>
              </a:spcBef>
              <a:spcAft>
                <a:spcPts val="0"/>
              </a:spcAft>
              <a:buSzPts val="2000"/>
              <a:buFont typeface="Raleway"/>
              <a:buNone/>
              <a:defRPr b="1" sz="2000">
                <a:latin typeface="Raleway"/>
                <a:ea typeface="Raleway"/>
                <a:cs typeface="Raleway"/>
                <a:sym typeface="Raleway"/>
              </a:defRPr>
            </a:lvl8pPr>
            <a:lvl9pPr lvl="8">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867" name="Google Shape;867;p121"/>
          <p:cNvSpPr txBox="1"/>
          <p:nvPr>
            <p:ph idx="8" type="subTitle"/>
          </p:nvPr>
        </p:nvSpPr>
        <p:spPr>
          <a:xfrm>
            <a:off x="3419275" y="1921475"/>
            <a:ext cx="2305500" cy="8520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000"/>
              <a:buFont typeface="Raleway"/>
              <a:buNone/>
              <a:defRPr b="1" sz="2400">
                <a:solidFill>
                  <a:schemeClr val="dk1"/>
                </a:solidFill>
                <a:latin typeface="Teko"/>
                <a:ea typeface="Teko"/>
                <a:cs typeface="Teko"/>
                <a:sym typeface="Teko"/>
              </a:defRPr>
            </a:lvl1pPr>
            <a:lvl2pPr lvl="1">
              <a:lnSpc>
                <a:spcPct val="100000"/>
              </a:lnSpc>
              <a:spcBef>
                <a:spcPts val="0"/>
              </a:spcBef>
              <a:spcAft>
                <a:spcPts val="0"/>
              </a:spcAft>
              <a:buSzPts val="2000"/>
              <a:buFont typeface="Raleway"/>
              <a:buNone/>
              <a:defRPr b="1" sz="2000">
                <a:latin typeface="Raleway"/>
                <a:ea typeface="Raleway"/>
                <a:cs typeface="Raleway"/>
                <a:sym typeface="Raleway"/>
              </a:defRPr>
            </a:lvl2pPr>
            <a:lvl3pPr lvl="2">
              <a:lnSpc>
                <a:spcPct val="100000"/>
              </a:lnSpc>
              <a:spcBef>
                <a:spcPts val="0"/>
              </a:spcBef>
              <a:spcAft>
                <a:spcPts val="0"/>
              </a:spcAft>
              <a:buSzPts val="2000"/>
              <a:buFont typeface="Raleway"/>
              <a:buNone/>
              <a:defRPr b="1" sz="2000">
                <a:latin typeface="Raleway"/>
                <a:ea typeface="Raleway"/>
                <a:cs typeface="Raleway"/>
                <a:sym typeface="Raleway"/>
              </a:defRPr>
            </a:lvl3pPr>
            <a:lvl4pPr lvl="3">
              <a:lnSpc>
                <a:spcPct val="100000"/>
              </a:lnSpc>
              <a:spcBef>
                <a:spcPts val="0"/>
              </a:spcBef>
              <a:spcAft>
                <a:spcPts val="0"/>
              </a:spcAft>
              <a:buSzPts val="2000"/>
              <a:buFont typeface="Raleway"/>
              <a:buNone/>
              <a:defRPr b="1" sz="2000">
                <a:latin typeface="Raleway"/>
                <a:ea typeface="Raleway"/>
                <a:cs typeface="Raleway"/>
                <a:sym typeface="Raleway"/>
              </a:defRPr>
            </a:lvl4pPr>
            <a:lvl5pPr lvl="4">
              <a:lnSpc>
                <a:spcPct val="100000"/>
              </a:lnSpc>
              <a:spcBef>
                <a:spcPts val="0"/>
              </a:spcBef>
              <a:spcAft>
                <a:spcPts val="0"/>
              </a:spcAft>
              <a:buSzPts val="2000"/>
              <a:buFont typeface="Raleway"/>
              <a:buNone/>
              <a:defRPr b="1" sz="2000">
                <a:latin typeface="Raleway"/>
                <a:ea typeface="Raleway"/>
                <a:cs typeface="Raleway"/>
                <a:sym typeface="Raleway"/>
              </a:defRPr>
            </a:lvl5pPr>
            <a:lvl6pPr lvl="5">
              <a:lnSpc>
                <a:spcPct val="100000"/>
              </a:lnSpc>
              <a:spcBef>
                <a:spcPts val="0"/>
              </a:spcBef>
              <a:spcAft>
                <a:spcPts val="0"/>
              </a:spcAft>
              <a:buSzPts val="2000"/>
              <a:buFont typeface="Raleway"/>
              <a:buNone/>
              <a:defRPr b="1" sz="2000">
                <a:latin typeface="Raleway"/>
                <a:ea typeface="Raleway"/>
                <a:cs typeface="Raleway"/>
                <a:sym typeface="Raleway"/>
              </a:defRPr>
            </a:lvl6pPr>
            <a:lvl7pPr lvl="6">
              <a:lnSpc>
                <a:spcPct val="100000"/>
              </a:lnSpc>
              <a:spcBef>
                <a:spcPts val="0"/>
              </a:spcBef>
              <a:spcAft>
                <a:spcPts val="0"/>
              </a:spcAft>
              <a:buSzPts val="2000"/>
              <a:buFont typeface="Raleway"/>
              <a:buNone/>
              <a:defRPr b="1" sz="2000">
                <a:latin typeface="Raleway"/>
                <a:ea typeface="Raleway"/>
                <a:cs typeface="Raleway"/>
                <a:sym typeface="Raleway"/>
              </a:defRPr>
            </a:lvl7pPr>
            <a:lvl8pPr lvl="7">
              <a:lnSpc>
                <a:spcPct val="100000"/>
              </a:lnSpc>
              <a:spcBef>
                <a:spcPts val="0"/>
              </a:spcBef>
              <a:spcAft>
                <a:spcPts val="0"/>
              </a:spcAft>
              <a:buSzPts val="2000"/>
              <a:buFont typeface="Raleway"/>
              <a:buNone/>
              <a:defRPr b="1" sz="2000">
                <a:latin typeface="Raleway"/>
                <a:ea typeface="Raleway"/>
                <a:cs typeface="Raleway"/>
                <a:sym typeface="Raleway"/>
              </a:defRPr>
            </a:lvl8pPr>
            <a:lvl9pPr lvl="8">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868" name="Google Shape;868;p121"/>
          <p:cNvSpPr txBox="1"/>
          <p:nvPr>
            <p:ph idx="9" type="subTitle"/>
          </p:nvPr>
        </p:nvSpPr>
        <p:spPr>
          <a:xfrm>
            <a:off x="6118550" y="1921475"/>
            <a:ext cx="2305500" cy="8520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000"/>
              <a:buFont typeface="Raleway"/>
              <a:buNone/>
              <a:defRPr b="1" sz="2400">
                <a:solidFill>
                  <a:schemeClr val="dk1"/>
                </a:solidFill>
                <a:latin typeface="Teko"/>
                <a:ea typeface="Teko"/>
                <a:cs typeface="Teko"/>
                <a:sym typeface="Teko"/>
              </a:defRPr>
            </a:lvl1pPr>
            <a:lvl2pPr lvl="1">
              <a:lnSpc>
                <a:spcPct val="100000"/>
              </a:lnSpc>
              <a:spcBef>
                <a:spcPts val="0"/>
              </a:spcBef>
              <a:spcAft>
                <a:spcPts val="0"/>
              </a:spcAft>
              <a:buSzPts val="2000"/>
              <a:buFont typeface="Raleway"/>
              <a:buNone/>
              <a:defRPr b="1" sz="2000">
                <a:latin typeface="Raleway"/>
                <a:ea typeface="Raleway"/>
                <a:cs typeface="Raleway"/>
                <a:sym typeface="Raleway"/>
              </a:defRPr>
            </a:lvl2pPr>
            <a:lvl3pPr lvl="2">
              <a:lnSpc>
                <a:spcPct val="100000"/>
              </a:lnSpc>
              <a:spcBef>
                <a:spcPts val="0"/>
              </a:spcBef>
              <a:spcAft>
                <a:spcPts val="0"/>
              </a:spcAft>
              <a:buSzPts val="2000"/>
              <a:buFont typeface="Raleway"/>
              <a:buNone/>
              <a:defRPr b="1" sz="2000">
                <a:latin typeface="Raleway"/>
                <a:ea typeface="Raleway"/>
                <a:cs typeface="Raleway"/>
                <a:sym typeface="Raleway"/>
              </a:defRPr>
            </a:lvl3pPr>
            <a:lvl4pPr lvl="3">
              <a:lnSpc>
                <a:spcPct val="100000"/>
              </a:lnSpc>
              <a:spcBef>
                <a:spcPts val="0"/>
              </a:spcBef>
              <a:spcAft>
                <a:spcPts val="0"/>
              </a:spcAft>
              <a:buSzPts val="2000"/>
              <a:buFont typeface="Raleway"/>
              <a:buNone/>
              <a:defRPr b="1" sz="2000">
                <a:latin typeface="Raleway"/>
                <a:ea typeface="Raleway"/>
                <a:cs typeface="Raleway"/>
                <a:sym typeface="Raleway"/>
              </a:defRPr>
            </a:lvl4pPr>
            <a:lvl5pPr lvl="4">
              <a:lnSpc>
                <a:spcPct val="100000"/>
              </a:lnSpc>
              <a:spcBef>
                <a:spcPts val="0"/>
              </a:spcBef>
              <a:spcAft>
                <a:spcPts val="0"/>
              </a:spcAft>
              <a:buSzPts val="2000"/>
              <a:buFont typeface="Raleway"/>
              <a:buNone/>
              <a:defRPr b="1" sz="2000">
                <a:latin typeface="Raleway"/>
                <a:ea typeface="Raleway"/>
                <a:cs typeface="Raleway"/>
                <a:sym typeface="Raleway"/>
              </a:defRPr>
            </a:lvl5pPr>
            <a:lvl6pPr lvl="5">
              <a:lnSpc>
                <a:spcPct val="100000"/>
              </a:lnSpc>
              <a:spcBef>
                <a:spcPts val="0"/>
              </a:spcBef>
              <a:spcAft>
                <a:spcPts val="0"/>
              </a:spcAft>
              <a:buSzPts val="2000"/>
              <a:buFont typeface="Raleway"/>
              <a:buNone/>
              <a:defRPr b="1" sz="2000">
                <a:latin typeface="Raleway"/>
                <a:ea typeface="Raleway"/>
                <a:cs typeface="Raleway"/>
                <a:sym typeface="Raleway"/>
              </a:defRPr>
            </a:lvl6pPr>
            <a:lvl7pPr lvl="6">
              <a:lnSpc>
                <a:spcPct val="100000"/>
              </a:lnSpc>
              <a:spcBef>
                <a:spcPts val="0"/>
              </a:spcBef>
              <a:spcAft>
                <a:spcPts val="0"/>
              </a:spcAft>
              <a:buSzPts val="2000"/>
              <a:buFont typeface="Raleway"/>
              <a:buNone/>
              <a:defRPr b="1" sz="2000">
                <a:latin typeface="Raleway"/>
                <a:ea typeface="Raleway"/>
                <a:cs typeface="Raleway"/>
                <a:sym typeface="Raleway"/>
              </a:defRPr>
            </a:lvl7pPr>
            <a:lvl8pPr lvl="7">
              <a:lnSpc>
                <a:spcPct val="100000"/>
              </a:lnSpc>
              <a:spcBef>
                <a:spcPts val="0"/>
              </a:spcBef>
              <a:spcAft>
                <a:spcPts val="0"/>
              </a:spcAft>
              <a:buSzPts val="2000"/>
              <a:buFont typeface="Raleway"/>
              <a:buNone/>
              <a:defRPr b="1" sz="2000">
                <a:latin typeface="Raleway"/>
                <a:ea typeface="Raleway"/>
                <a:cs typeface="Raleway"/>
                <a:sym typeface="Raleway"/>
              </a:defRPr>
            </a:lvl8pPr>
            <a:lvl9pPr lvl="8">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869" name="Google Shape;869;p121"/>
          <p:cNvSpPr txBox="1"/>
          <p:nvPr>
            <p:ph idx="13" type="subTitle"/>
          </p:nvPr>
        </p:nvSpPr>
        <p:spPr>
          <a:xfrm>
            <a:off x="720000" y="3507350"/>
            <a:ext cx="2305500" cy="8520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000"/>
              <a:buFont typeface="Raleway"/>
              <a:buNone/>
              <a:defRPr b="1" sz="2400">
                <a:solidFill>
                  <a:schemeClr val="dk1"/>
                </a:solidFill>
                <a:latin typeface="Teko"/>
                <a:ea typeface="Teko"/>
                <a:cs typeface="Teko"/>
                <a:sym typeface="Teko"/>
              </a:defRPr>
            </a:lvl1pPr>
            <a:lvl2pPr lvl="1">
              <a:lnSpc>
                <a:spcPct val="100000"/>
              </a:lnSpc>
              <a:spcBef>
                <a:spcPts val="0"/>
              </a:spcBef>
              <a:spcAft>
                <a:spcPts val="0"/>
              </a:spcAft>
              <a:buSzPts val="2000"/>
              <a:buFont typeface="Raleway"/>
              <a:buNone/>
              <a:defRPr b="1" sz="2000">
                <a:latin typeface="Raleway"/>
                <a:ea typeface="Raleway"/>
                <a:cs typeface="Raleway"/>
                <a:sym typeface="Raleway"/>
              </a:defRPr>
            </a:lvl2pPr>
            <a:lvl3pPr lvl="2">
              <a:lnSpc>
                <a:spcPct val="100000"/>
              </a:lnSpc>
              <a:spcBef>
                <a:spcPts val="0"/>
              </a:spcBef>
              <a:spcAft>
                <a:spcPts val="0"/>
              </a:spcAft>
              <a:buSzPts val="2000"/>
              <a:buFont typeface="Raleway"/>
              <a:buNone/>
              <a:defRPr b="1" sz="2000">
                <a:latin typeface="Raleway"/>
                <a:ea typeface="Raleway"/>
                <a:cs typeface="Raleway"/>
                <a:sym typeface="Raleway"/>
              </a:defRPr>
            </a:lvl3pPr>
            <a:lvl4pPr lvl="3">
              <a:lnSpc>
                <a:spcPct val="100000"/>
              </a:lnSpc>
              <a:spcBef>
                <a:spcPts val="0"/>
              </a:spcBef>
              <a:spcAft>
                <a:spcPts val="0"/>
              </a:spcAft>
              <a:buSzPts val="2000"/>
              <a:buFont typeface="Raleway"/>
              <a:buNone/>
              <a:defRPr b="1" sz="2000">
                <a:latin typeface="Raleway"/>
                <a:ea typeface="Raleway"/>
                <a:cs typeface="Raleway"/>
                <a:sym typeface="Raleway"/>
              </a:defRPr>
            </a:lvl4pPr>
            <a:lvl5pPr lvl="4">
              <a:lnSpc>
                <a:spcPct val="100000"/>
              </a:lnSpc>
              <a:spcBef>
                <a:spcPts val="0"/>
              </a:spcBef>
              <a:spcAft>
                <a:spcPts val="0"/>
              </a:spcAft>
              <a:buSzPts val="2000"/>
              <a:buFont typeface="Raleway"/>
              <a:buNone/>
              <a:defRPr b="1" sz="2000">
                <a:latin typeface="Raleway"/>
                <a:ea typeface="Raleway"/>
                <a:cs typeface="Raleway"/>
                <a:sym typeface="Raleway"/>
              </a:defRPr>
            </a:lvl5pPr>
            <a:lvl6pPr lvl="5">
              <a:lnSpc>
                <a:spcPct val="100000"/>
              </a:lnSpc>
              <a:spcBef>
                <a:spcPts val="0"/>
              </a:spcBef>
              <a:spcAft>
                <a:spcPts val="0"/>
              </a:spcAft>
              <a:buSzPts val="2000"/>
              <a:buFont typeface="Raleway"/>
              <a:buNone/>
              <a:defRPr b="1" sz="2000">
                <a:latin typeface="Raleway"/>
                <a:ea typeface="Raleway"/>
                <a:cs typeface="Raleway"/>
                <a:sym typeface="Raleway"/>
              </a:defRPr>
            </a:lvl6pPr>
            <a:lvl7pPr lvl="6">
              <a:lnSpc>
                <a:spcPct val="100000"/>
              </a:lnSpc>
              <a:spcBef>
                <a:spcPts val="0"/>
              </a:spcBef>
              <a:spcAft>
                <a:spcPts val="0"/>
              </a:spcAft>
              <a:buSzPts val="2000"/>
              <a:buFont typeface="Raleway"/>
              <a:buNone/>
              <a:defRPr b="1" sz="2000">
                <a:latin typeface="Raleway"/>
                <a:ea typeface="Raleway"/>
                <a:cs typeface="Raleway"/>
                <a:sym typeface="Raleway"/>
              </a:defRPr>
            </a:lvl7pPr>
            <a:lvl8pPr lvl="7">
              <a:lnSpc>
                <a:spcPct val="100000"/>
              </a:lnSpc>
              <a:spcBef>
                <a:spcPts val="0"/>
              </a:spcBef>
              <a:spcAft>
                <a:spcPts val="0"/>
              </a:spcAft>
              <a:buSzPts val="2000"/>
              <a:buFont typeface="Raleway"/>
              <a:buNone/>
              <a:defRPr b="1" sz="2000">
                <a:latin typeface="Raleway"/>
                <a:ea typeface="Raleway"/>
                <a:cs typeface="Raleway"/>
                <a:sym typeface="Raleway"/>
              </a:defRPr>
            </a:lvl8pPr>
            <a:lvl9pPr lvl="8">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870" name="Google Shape;870;p121"/>
          <p:cNvSpPr txBox="1"/>
          <p:nvPr>
            <p:ph idx="14" type="subTitle"/>
          </p:nvPr>
        </p:nvSpPr>
        <p:spPr>
          <a:xfrm>
            <a:off x="3419275" y="3507350"/>
            <a:ext cx="2305500" cy="8520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000"/>
              <a:buFont typeface="Raleway"/>
              <a:buNone/>
              <a:defRPr b="1" sz="2400">
                <a:solidFill>
                  <a:schemeClr val="dk1"/>
                </a:solidFill>
                <a:latin typeface="Teko"/>
                <a:ea typeface="Teko"/>
                <a:cs typeface="Teko"/>
                <a:sym typeface="Teko"/>
              </a:defRPr>
            </a:lvl1pPr>
            <a:lvl2pPr lvl="1">
              <a:lnSpc>
                <a:spcPct val="100000"/>
              </a:lnSpc>
              <a:spcBef>
                <a:spcPts val="0"/>
              </a:spcBef>
              <a:spcAft>
                <a:spcPts val="0"/>
              </a:spcAft>
              <a:buSzPts val="2000"/>
              <a:buFont typeface="Raleway"/>
              <a:buNone/>
              <a:defRPr b="1" sz="2000">
                <a:latin typeface="Raleway"/>
                <a:ea typeface="Raleway"/>
                <a:cs typeface="Raleway"/>
                <a:sym typeface="Raleway"/>
              </a:defRPr>
            </a:lvl2pPr>
            <a:lvl3pPr lvl="2">
              <a:lnSpc>
                <a:spcPct val="100000"/>
              </a:lnSpc>
              <a:spcBef>
                <a:spcPts val="0"/>
              </a:spcBef>
              <a:spcAft>
                <a:spcPts val="0"/>
              </a:spcAft>
              <a:buSzPts val="2000"/>
              <a:buFont typeface="Raleway"/>
              <a:buNone/>
              <a:defRPr b="1" sz="2000">
                <a:latin typeface="Raleway"/>
                <a:ea typeface="Raleway"/>
                <a:cs typeface="Raleway"/>
                <a:sym typeface="Raleway"/>
              </a:defRPr>
            </a:lvl3pPr>
            <a:lvl4pPr lvl="3">
              <a:lnSpc>
                <a:spcPct val="100000"/>
              </a:lnSpc>
              <a:spcBef>
                <a:spcPts val="0"/>
              </a:spcBef>
              <a:spcAft>
                <a:spcPts val="0"/>
              </a:spcAft>
              <a:buSzPts val="2000"/>
              <a:buFont typeface="Raleway"/>
              <a:buNone/>
              <a:defRPr b="1" sz="2000">
                <a:latin typeface="Raleway"/>
                <a:ea typeface="Raleway"/>
                <a:cs typeface="Raleway"/>
                <a:sym typeface="Raleway"/>
              </a:defRPr>
            </a:lvl4pPr>
            <a:lvl5pPr lvl="4">
              <a:lnSpc>
                <a:spcPct val="100000"/>
              </a:lnSpc>
              <a:spcBef>
                <a:spcPts val="0"/>
              </a:spcBef>
              <a:spcAft>
                <a:spcPts val="0"/>
              </a:spcAft>
              <a:buSzPts val="2000"/>
              <a:buFont typeface="Raleway"/>
              <a:buNone/>
              <a:defRPr b="1" sz="2000">
                <a:latin typeface="Raleway"/>
                <a:ea typeface="Raleway"/>
                <a:cs typeface="Raleway"/>
                <a:sym typeface="Raleway"/>
              </a:defRPr>
            </a:lvl5pPr>
            <a:lvl6pPr lvl="5">
              <a:lnSpc>
                <a:spcPct val="100000"/>
              </a:lnSpc>
              <a:spcBef>
                <a:spcPts val="0"/>
              </a:spcBef>
              <a:spcAft>
                <a:spcPts val="0"/>
              </a:spcAft>
              <a:buSzPts val="2000"/>
              <a:buFont typeface="Raleway"/>
              <a:buNone/>
              <a:defRPr b="1" sz="2000">
                <a:latin typeface="Raleway"/>
                <a:ea typeface="Raleway"/>
                <a:cs typeface="Raleway"/>
                <a:sym typeface="Raleway"/>
              </a:defRPr>
            </a:lvl6pPr>
            <a:lvl7pPr lvl="6">
              <a:lnSpc>
                <a:spcPct val="100000"/>
              </a:lnSpc>
              <a:spcBef>
                <a:spcPts val="0"/>
              </a:spcBef>
              <a:spcAft>
                <a:spcPts val="0"/>
              </a:spcAft>
              <a:buSzPts val="2000"/>
              <a:buFont typeface="Raleway"/>
              <a:buNone/>
              <a:defRPr b="1" sz="2000">
                <a:latin typeface="Raleway"/>
                <a:ea typeface="Raleway"/>
                <a:cs typeface="Raleway"/>
                <a:sym typeface="Raleway"/>
              </a:defRPr>
            </a:lvl7pPr>
            <a:lvl8pPr lvl="7">
              <a:lnSpc>
                <a:spcPct val="100000"/>
              </a:lnSpc>
              <a:spcBef>
                <a:spcPts val="0"/>
              </a:spcBef>
              <a:spcAft>
                <a:spcPts val="0"/>
              </a:spcAft>
              <a:buSzPts val="2000"/>
              <a:buFont typeface="Raleway"/>
              <a:buNone/>
              <a:defRPr b="1" sz="2000">
                <a:latin typeface="Raleway"/>
                <a:ea typeface="Raleway"/>
                <a:cs typeface="Raleway"/>
                <a:sym typeface="Raleway"/>
              </a:defRPr>
            </a:lvl8pPr>
            <a:lvl9pPr lvl="8">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871" name="Google Shape;871;p121"/>
          <p:cNvSpPr txBox="1"/>
          <p:nvPr>
            <p:ph idx="15" type="subTitle"/>
          </p:nvPr>
        </p:nvSpPr>
        <p:spPr>
          <a:xfrm>
            <a:off x="6118550" y="3507350"/>
            <a:ext cx="2305500" cy="8520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000"/>
              <a:buFont typeface="Raleway"/>
              <a:buNone/>
              <a:defRPr b="1" sz="2400">
                <a:solidFill>
                  <a:schemeClr val="dk1"/>
                </a:solidFill>
                <a:latin typeface="Teko"/>
                <a:ea typeface="Teko"/>
                <a:cs typeface="Teko"/>
                <a:sym typeface="Teko"/>
              </a:defRPr>
            </a:lvl1pPr>
            <a:lvl2pPr lvl="1">
              <a:lnSpc>
                <a:spcPct val="100000"/>
              </a:lnSpc>
              <a:spcBef>
                <a:spcPts val="0"/>
              </a:spcBef>
              <a:spcAft>
                <a:spcPts val="0"/>
              </a:spcAft>
              <a:buSzPts val="2000"/>
              <a:buFont typeface="Raleway"/>
              <a:buNone/>
              <a:defRPr b="1" sz="2000">
                <a:latin typeface="Raleway"/>
                <a:ea typeface="Raleway"/>
                <a:cs typeface="Raleway"/>
                <a:sym typeface="Raleway"/>
              </a:defRPr>
            </a:lvl2pPr>
            <a:lvl3pPr lvl="2">
              <a:lnSpc>
                <a:spcPct val="100000"/>
              </a:lnSpc>
              <a:spcBef>
                <a:spcPts val="0"/>
              </a:spcBef>
              <a:spcAft>
                <a:spcPts val="0"/>
              </a:spcAft>
              <a:buSzPts val="2000"/>
              <a:buFont typeface="Raleway"/>
              <a:buNone/>
              <a:defRPr b="1" sz="2000">
                <a:latin typeface="Raleway"/>
                <a:ea typeface="Raleway"/>
                <a:cs typeface="Raleway"/>
                <a:sym typeface="Raleway"/>
              </a:defRPr>
            </a:lvl3pPr>
            <a:lvl4pPr lvl="3">
              <a:lnSpc>
                <a:spcPct val="100000"/>
              </a:lnSpc>
              <a:spcBef>
                <a:spcPts val="0"/>
              </a:spcBef>
              <a:spcAft>
                <a:spcPts val="0"/>
              </a:spcAft>
              <a:buSzPts val="2000"/>
              <a:buFont typeface="Raleway"/>
              <a:buNone/>
              <a:defRPr b="1" sz="2000">
                <a:latin typeface="Raleway"/>
                <a:ea typeface="Raleway"/>
                <a:cs typeface="Raleway"/>
                <a:sym typeface="Raleway"/>
              </a:defRPr>
            </a:lvl4pPr>
            <a:lvl5pPr lvl="4">
              <a:lnSpc>
                <a:spcPct val="100000"/>
              </a:lnSpc>
              <a:spcBef>
                <a:spcPts val="0"/>
              </a:spcBef>
              <a:spcAft>
                <a:spcPts val="0"/>
              </a:spcAft>
              <a:buSzPts val="2000"/>
              <a:buFont typeface="Raleway"/>
              <a:buNone/>
              <a:defRPr b="1" sz="2000">
                <a:latin typeface="Raleway"/>
                <a:ea typeface="Raleway"/>
                <a:cs typeface="Raleway"/>
                <a:sym typeface="Raleway"/>
              </a:defRPr>
            </a:lvl5pPr>
            <a:lvl6pPr lvl="5">
              <a:lnSpc>
                <a:spcPct val="100000"/>
              </a:lnSpc>
              <a:spcBef>
                <a:spcPts val="0"/>
              </a:spcBef>
              <a:spcAft>
                <a:spcPts val="0"/>
              </a:spcAft>
              <a:buSzPts val="2000"/>
              <a:buFont typeface="Raleway"/>
              <a:buNone/>
              <a:defRPr b="1" sz="2000">
                <a:latin typeface="Raleway"/>
                <a:ea typeface="Raleway"/>
                <a:cs typeface="Raleway"/>
                <a:sym typeface="Raleway"/>
              </a:defRPr>
            </a:lvl6pPr>
            <a:lvl7pPr lvl="6">
              <a:lnSpc>
                <a:spcPct val="100000"/>
              </a:lnSpc>
              <a:spcBef>
                <a:spcPts val="0"/>
              </a:spcBef>
              <a:spcAft>
                <a:spcPts val="0"/>
              </a:spcAft>
              <a:buSzPts val="2000"/>
              <a:buFont typeface="Raleway"/>
              <a:buNone/>
              <a:defRPr b="1" sz="2000">
                <a:latin typeface="Raleway"/>
                <a:ea typeface="Raleway"/>
                <a:cs typeface="Raleway"/>
                <a:sym typeface="Raleway"/>
              </a:defRPr>
            </a:lvl7pPr>
            <a:lvl8pPr lvl="7">
              <a:lnSpc>
                <a:spcPct val="100000"/>
              </a:lnSpc>
              <a:spcBef>
                <a:spcPts val="0"/>
              </a:spcBef>
              <a:spcAft>
                <a:spcPts val="0"/>
              </a:spcAft>
              <a:buSzPts val="2000"/>
              <a:buFont typeface="Raleway"/>
              <a:buNone/>
              <a:defRPr b="1" sz="2000">
                <a:latin typeface="Raleway"/>
                <a:ea typeface="Raleway"/>
                <a:cs typeface="Raleway"/>
                <a:sym typeface="Raleway"/>
              </a:defRPr>
            </a:lvl8pPr>
            <a:lvl9pPr lvl="8">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872" name="Google Shape;872;p121"/>
          <p:cNvSpPr/>
          <p:nvPr/>
        </p:nvSpPr>
        <p:spPr>
          <a:xfrm>
            <a:off x="7963775" y="4711526"/>
            <a:ext cx="930238" cy="930238"/>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spTree>
      <p:nvGrpSpPr>
        <p:cNvPr id="873" name="Shape 873"/>
        <p:cNvGrpSpPr/>
        <p:nvPr/>
      </p:nvGrpSpPr>
      <p:grpSpPr>
        <a:xfrm>
          <a:off x="0" y="0"/>
          <a:ext cx="0" cy="0"/>
          <a:chOff x="0" y="0"/>
          <a:chExt cx="0" cy="0"/>
        </a:xfrm>
      </p:grpSpPr>
      <p:sp>
        <p:nvSpPr>
          <p:cNvPr id="874" name="Google Shape;874;p122"/>
          <p:cNvSpPr txBox="1"/>
          <p:nvPr>
            <p:ph idx="1" type="subTitle"/>
          </p:nvPr>
        </p:nvSpPr>
        <p:spPr>
          <a:xfrm>
            <a:off x="4572050" y="2046100"/>
            <a:ext cx="3856800" cy="19248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AutoNum type="arabicPeriod"/>
              <a:defRPr/>
            </a:lvl1pPr>
            <a:lvl2pPr lvl="1">
              <a:lnSpc>
                <a:spcPct val="100000"/>
              </a:lnSpc>
              <a:spcBef>
                <a:spcPts val="0"/>
              </a:spcBef>
              <a:spcAft>
                <a:spcPts val="0"/>
              </a:spcAft>
              <a:buSzPts val="1600"/>
              <a:buAutoNum type="alphaLcPeriod"/>
              <a:defRPr sz="1600"/>
            </a:lvl2pPr>
            <a:lvl3pPr lvl="2">
              <a:lnSpc>
                <a:spcPct val="100000"/>
              </a:lnSpc>
              <a:spcBef>
                <a:spcPts val="0"/>
              </a:spcBef>
              <a:spcAft>
                <a:spcPts val="0"/>
              </a:spcAft>
              <a:buSzPts val="1600"/>
              <a:buAutoNum type="romanLcPeriod"/>
              <a:defRPr sz="1600"/>
            </a:lvl3pPr>
            <a:lvl4pPr lvl="3">
              <a:lnSpc>
                <a:spcPct val="100000"/>
              </a:lnSpc>
              <a:spcBef>
                <a:spcPts val="0"/>
              </a:spcBef>
              <a:spcAft>
                <a:spcPts val="0"/>
              </a:spcAft>
              <a:buSzPts val="1600"/>
              <a:buAutoNum type="arabicPeriod"/>
              <a:defRPr sz="1600"/>
            </a:lvl4pPr>
            <a:lvl5pPr lvl="4">
              <a:lnSpc>
                <a:spcPct val="100000"/>
              </a:lnSpc>
              <a:spcBef>
                <a:spcPts val="0"/>
              </a:spcBef>
              <a:spcAft>
                <a:spcPts val="0"/>
              </a:spcAft>
              <a:buSzPts val="1600"/>
              <a:buAutoNum type="alphaLcPeriod"/>
              <a:defRPr sz="1600"/>
            </a:lvl5pPr>
            <a:lvl6pPr lvl="5">
              <a:lnSpc>
                <a:spcPct val="100000"/>
              </a:lnSpc>
              <a:spcBef>
                <a:spcPts val="0"/>
              </a:spcBef>
              <a:spcAft>
                <a:spcPts val="0"/>
              </a:spcAft>
              <a:buSzPts val="1600"/>
              <a:buAutoNum type="romanLcPeriod"/>
              <a:defRPr sz="1600"/>
            </a:lvl6pPr>
            <a:lvl7pPr lvl="6">
              <a:lnSpc>
                <a:spcPct val="100000"/>
              </a:lnSpc>
              <a:spcBef>
                <a:spcPts val="0"/>
              </a:spcBef>
              <a:spcAft>
                <a:spcPts val="0"/>
              </a:spcAft>
              <a:buSzPts val="1600"/>
              <a:buAutoNum type="arabicPeriod"/>
              <a:defRPr sz="1600"/>
            </a:lvl7pPr>
            <a:lvl8pPr lvl="7">
              <a:lnSpc>
                <a:spcPct val="100000"/>
              </a:lnSpc>
              <a:spcBef>
                <a:spcPts val="0"/>
              </a:spcBef>
              <a:spcAft>
                <a:spcPts val="0"/>
              </a:spcAft>
              <a:buSzPts val="1600"/>
              <a:buAutoNum type="alphaLcPeriod"/>
              <a:defRPr sz="1600"/>
            </a:lvl8pPr>
            <a:lvl9pPr lvl="8">
              <a:lnSpc>
                <a:spcPct val="100000"/>
              </a:lnSpc>
              <a:spcBef>
                <a:spcPts val="0"/>
              </a:spcBef>
              <a:spcAft>
                <a:spcPts val="0"/>
              </a:spcAft>
              <a:buSzPts val="1600"/>
              <a:buAutoNum type="romanLcPeriod"/>
              <a:defRPr sz="1600"/>
            </a:lvl9pPr>
          </a:lstStyle>
          <a:p/>
        </p:txBody>
      </p:sp>
      <p:sp>
        <p:nvSpPr>
          <p:cNvPr id="875" name="Google Shape;875;p122"/>
          <p:cNvSpPr txBox="1"/>
          <p:nvPr>
            <p:ph type="title"/>
          </p:nvPr>
        </p:nvSpPr>
        <p:spPr>
          <a:xfrm>
            <a:off x="4572050" y="931125"/>
            <a:ext cx="3856800" cy="10632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876" name="Google Shape;876;p122"/>
          <p:cNvSpPr/>
          <p:nvPr/>
        </p:nvSpPr>
        <p:spPr>
          <a:xfrm rot="10800000">
            <a:off x="6899273" y="-6841"/>
            <a:ext cx="2244725" cy="770814"/>
          </a:xfrm>
          <a:custGeom>
            <a:rect b="b" l="l" r="r" t="t"/>
            <a:pathLst>
              <a:path extrusionOk="0" h="72326" w="210624">
                <a:moveTo>
                  <a:pt x="0" y="72325"/>
                </a:moveTo>
                <a:lnTo>
                  <a:pt x="0" y="0"/>
                </a:lnTo>
                <a:lnTo>
                  <a:pt x="210624" y="72325"/>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122"/>
          <p:cNvSpPr/>
          <p:nvPr/>
        </p:nvSpPr>
        <p:spPr>
          <a:xfrm flipH="1">
            <a:off x="6949300" y="4389949"/>
            <a:ext cx="2194702" cy="753637"/>
          </a:xfrm>
          <a:custGeom>
            <a:rect b="b" l="l" r="r" t="t"/>
            <a:pathLst>
              <a:path extrusionOk="0" h="72326" w="210624">
                <a:moveTo>
                  <a:pt x="0" y="72325"/>
                </a:moveTo>
                <a:lnTo>
                  <a:pt x="0" y="0"/>
                </a:lnTo>
                <a:lnTo>
                  <a:pt x="210624" y="72325"/>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122"/>
          <p:cNvSpPr/>
          <p:nvPr/>
        </p:nvSpPr>
        <p:spPr>
          <a:xfrm>
            <a:off x="-591825" y="3592025"/>
            <a:ext cx="1216610" cy="1216610"/>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1">
    <p:spTree>
      <p:nvGrpSpPr>
        <p:cNvPr id="879" name="Shape 879"/>
        <p:cNvGrpSpPr/>
        <p:nvPr/>
      </p:nvGrpSpPr>
      <p:grpSpPr>
        <a:xfrm>
          <a:off x="0" y="0"/>
          <a:ext cx="0" cy="0"/>
          <a:chOff x="0" y="0"/>
          <a:chExt cx="0" cy="0"/>
        </a:xfrm>
      </p:grpSpPr>
      <p:sp>
        <p:nvSpPr>
          <p:cNvPr id="880" name="Google Shape;880;p123"/>
          <p:cNvSpPr txBox="1"/>
          <p:nvPr>
            <p:ph idx="1" type="subTitle"/>
          </p:nvPr>
        </p:nvSpPr>
        <p:spPr>
          <a:xfrm>
            <a:off x="721621" y="1355300"/>
            <a:ext cx="3021300" cy="662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881" name="Google Shape;881;p123"/>
          <p:cNvSpPr txBox="1"/>
          <p:nvPr>
            <p:ph type="title"/>
          </p:nvPr>
        </p:nvSpPr>
        <p:spPr>
          <a:xfrm>
            <a:off x="715100" y="382600"/>
            <a:ext cx="3021300" cy="10872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882" name="Google Shape;882;p123"/>
          <p:cNvSpPr/>
          <p:nvPr>
            <p:ph idx="2" type="pic"/>
          </p:nvPr>
        </p:nvSpPr>
        <p:spPr>
          <a:xfrm>
            <a:off x="6040625" y="-3200"/>
            <a:ext cx="3111300" cy="5143500"/>
          </a:xfrm>
          <a:prstGeom prst="rect">
            <a:avLst/>
          </a:prstGeom>
          <a:noFill/>
          <a:ln>
            <a:noFill/>
          </a:ln>
        </p:spPr>
      </p:sp>
      <p:sp>
        <p:nvSpPr>
          <p:cNvPr id="883" name="Google Shape;883;p123"/>
          <p:cNvSpPr/>
          <p:nvPr>
            <p:ph idx="3" type="pic"/>
          </p:nvPr>
        </p:nvSpPr>
        <p:spPr>
          <a:xfrm>
            <a:off x="-6100" y="2238900"/>
            <a:ext cx="6039000" cy="2904600"/>
          </a:xfrm>
          <a:prstGeom prst="rect">
            <a:avLst/>
          </a:prstGeom>
          <a:noFill/>
          <a:ln>
            <a:noFill/>
          </a:ln>
        </p:spPr>
      </p:sp>
      <p:sp>
        <p:nvSpPr>
          <p:cNvPr id="884" name="Google Shape;884;p123"/>
          <p:cNvSpPr/>
          <p:nvPr>
            <p:ph idx="4" type="pic"/>
          </p:nvPr>
        </p:nvSpPr>
        <p:spPr>
          <a:xfrm>
            <a:off x="3971525" y="0"/>
            <a:ext cx="2069100" cy="2238900"/>
          </a:xfrm>
          <a:prstGeom prst="rect">
            <a:avLst/>
          </a:prstGeom>
          <a:noFill/>
          <a:ln>
            <a:noFill/>
          </a:ln>
        </p:spPr>
      </p:sp>
      <p:sp>
        <p:nvSpPr>
          <p:cNvPr id="885" name="Google Shape;885;p123"/>
          <p:cNvSpPr/>
          <p:nvPr/>
        </p:nvSpPr>
        <p:spPr>
          <a:xfrm flipH="1" rot="10800000">
            <a:off x="-6102" y="-64"/>
            <a:ext cx="2244725" cy="770814"/>
          </a:xfrm>
          <a:custGeom>
            <a:rect b="b" l="l" r="r" t="t"/>
            <a:pathLst>
              <a:path extrusionOk="0" h="72326" w="210624">
                <a:moveTo>
                  <a:pt x="0" y="72325"/>
                </a:moveTo>
                <a:lnTo>
                  <a:pt x="0" y="0"/>
                </a:lnTo>
                <a:lnTo>
                  <a:pt x="210624" y="72325"/>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1_1_1_2">
    <p:spTree>
      <p:nvGrpSpPr>
        <p:cNvPr id="886" name="Shape 886"/>
        <p:cNvGrpSpPr/>
        <p:nvPr/>
      </p:nvGrpSpPr>
      <p:grpSpPr>
        <a:xfrm>
          <a:off x="0" y="0"/>
          <a:ext cx="0" cy="0"/>
          <a:chOff x="0" y="0"/>
          <a:chExt cx="0" cy="0"/>
        </a:xfrm>
      </p:grpSpPr>
      <p:sp>
        <p:nvSpPr>
          <p:cNvPr id="887" name="Google Shape;887;p12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888" name="Google Shape;888;p124"/>
          <p:cNvSpPr txBox="1"/>
          <p:nvPr>
            <p:ph idx="1" type="subTitle"/>
          </p:nvPr>
        </p:nvSpPr>
        <p:spPr>
          <a:xfrm>
            <a:off x="714973" y="2469500"/>
            <a:ext cx="2180400" cy="4182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b="1" sz="2400">
                <a:solidFill>
                  <a:schemeClr val="dk1"/>
                </a:solidFill>
                <a:latin typeface="Teko"/>
                <a:ea typeface="Teko"/>
                <a:cs typeface="Teko"/>
                <a:sym typeface="Teko"/>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889" name="Google Shape;889;p124"/>
          <p:cNvSpPr txBox="1"/>
          <p:nvPr>
            <p:ph idx="2" type="subTitle"/>
          </p:nvPr>
        </p:nvSpPr>
        <p:spPr>
          <a:xfrm>
            <a:off x="714975" y="2816700"/>
            <a:ext cx="2180400" cy="1559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890" name="Google Shape;890;p124"/>
          <p:cNvSpPr txBox="1"/>
          <p:nvPr>
            <p:ph idx="3" type="subTitle"/>
          </p:nvPr>
        </p:nvSpPr>
        <p:spPr>
          <a:xfrm>
            <a:off x="3481788" y="2816700"/>
            <a:ext cx="2180400" cy="1559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891" name="Google Shape;891;p124"/>
          <p:cNvSpPr txBox="1"/>
          <p:nvPr>
            <p:ph idx="4" type="subTitle"/>
          </p:nvPr>
        </p:nvSpPr>
        <p:spPr>
          <a:xfrm>
            <a:off x="6248626" y="2816700"/>
            <a:ext cx="2180400" cy="1559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892" name="Google Shape;892;p124"/>
          <p:cNvSpPr txBox="1"/>
          <p:nvPr>
            <p:ph idx="5" type="subTitle"/>
          </p:nvPr>
        </p:nvSpPr>
        <p:spPr>
          <a:xfrm>
            <a:off x="3481788" y="2469500"/>
            <a:ext cx="2180400" cy="4182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b="1" sz="2400">
                <a:solidFill>
                  <a:schemeClr val="dk1"/>
                </a:solidFill>
                <a:latin typeface="Teko"/>
                <a:ea typeface="Teko"/>
                <a:cs typeface="Teko"/>
                <a:sym typeface="Teko"/>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893" name="Google Shape;893;p124"/>
          <p:cNvSpPr txBox="1"/>
          <p:nvPr>
            <p:ph idx="6" type="subTitle"/>
          </p:nvPr>
        </p:nvSpPr>
        <p:spPr>
          <a:xfrm>
            <a:off x="6248627" y="2469500"/>
            <a:ext cx="2180400" cy="4182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b="1" sz="2400">
                <a:solidFill>
                  <a:schemeClr val="dk1"/>
                </a:solidFill>
                <a:latin typeface="Teko"/>
                <a:ea typeface="Teko"/>
                <a:cs typeface="Teko"/>
                <a:sym typeface="Teko"/>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894" name="Google Shape;894;p124"/>
          <p:cNvSpPr/>
          <p:nvPr/>
        </p:nvSpPr>
        <p:spPr>
          <a:xfrm>
            <a:off x="0" y="4389949"/>
            <a:ext cx="2194702" cy="753637"/>
          </a:xfrm>
          <a:custGeom>
            <a:rect b="b" l="l" r="r" t="t"/>
            <a:pathLst>
              <a:path extrusionOk="0" h="72326" w="210624">
                <a:moveTo>
                  <a:pt x="0" y="72325"/>
                </a:moveTo>
                <a:lnTo>
                  <a:pt x="0" y="0"/>
                </a:lnTo>
                <a:lnTo>
                  <a:pt x="210624" y="72325"/>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124"/>
          <p:cNvSpPr/>
          <p:nvPr/>
        </p:nvSpPr>
        <p:spPr>
          <a:xfrm rot="10800000">
            <a:off x="6899273" y="-64"/>
            <a:ext cx="2244725" cy="770814"/>
          </a:xfrm>
          <a:custGeom>
            <a:rect b="b" l="l" r="r" t="t"/>
            <a:pathLst>
              <a:path extrusionOk="0" h="72326" w="210624">
                <a:moveTo>
                  <a:pt x="0" y="72325"/>
                </a:moveTo>
                <a:lnTo>
                  <a:pt x="0" y="0"/>
                </a:lnTo>
                <a:lnTo>
                  <a:pt x="210624" y="7232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96" name="Google Shape;896;p124"/>
          <p:cNvGrpSpPr/>
          <p:nvPr/>
        </p:nvGrpSpPr>
        <p:grpSpPr>
          <a:xfrm flipH="1" rot="226009">
            <a:off x="8161198" y="4365918"/>
            <a:ext cx="828000" cy="710693"/>
            <a:chOff x="3122700" y="481200"/>
            <a:chExt cx="827950" cy="710650"/>
          </a:xfrm>
        </p:grpSpPr>
        <p:sp>
          <p:nvSpPr>
            <p:cNvPr id="897" name="Google Shape;897;p124"/>
            <p:cNvSpPr/>
            <p:nvPr/>
          </p:nvSpPr>
          <p:spPr>
            <a:xfrm>
              <a:off x="3122700" y="481200"/>
              <a:ext cx="804300" cy="690700"/>
            </a:xfrm>
            <a:custGeom>
              <a:rect b="b" l="l" r="r" t="t"/>
              <a:pathLst>
                <a:path extrusionOk="0" h="27628" w="32172">
                  <a:moveTo>
                    <a:pt x="1065" y="7579"/>
                  </a:moveTo>
                  <a:lnTo>
                    <a:pt x="26841" y="27627"/>
                  </a:lnTo>
                  <a:lnTo>
                    <a:pt x="27048" y="27359"/>
                  </a:lnTo>
                  <a:cubicBezTo>
                    <a:pt x="28138" y="27380"/>
                    <a:pt x="29553" y="26559"/>
                    <a:pt x="30639" y="25163"/>
                  </a:cubicBezTo>
                  <a:cubicBezTo>
                    <a:pt x="31724" y="23768"/>
                    <a:pt x="32171" y="22194"/>
                    <a:pt x="31882" y="21143"/>
                  </a:cubicBezTo>
                  <a:lnTo>
                    <a:pt x="32092" y="20875"/>
                  </a:lnTo>
                  <a:lnTo>
                    <a:pt x="6317" y="828"/>
                  </a:lnTo>
                  <a:cubicBezTo>
                    <a:pt x="5253" y="0"/>
                    <a:pt x="3214" y="840"/>
                    <a:pt x="1764" y="2705"/>
                  </a:cubicBezTo>
                  <a:cubicBezTo>
                    <a:pt x="314" y="4569"/>
                    <a:pt x="1" y="6751"/>
                    <a:pt x="1065" y="7579"/>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124"/>
            <p:cNvSpPr/>
            <p:nvPr/>
          </p:nvSpPr>
          <p:spPr>
            <a:xfrm>
              <a:off x="3766125" y="981625"/>
              <a:ext cx="184525" cy="210225"/>
            </a:xfrm>
            <a:custGeom>
              <a:rect b="b" l="l" r="r" t="t"/>
              <a:pathLst>
                <a:path extrusionOk="0" h="8409" w="7381">
                  <a:moveTo>
                    <a:pt x="1764" y="2705"/>
                  </a:moveTo>
                  <a:cubicBezTo>
                    <a:pt x="3214" y="842"/>
                    <a:pt x="5251" y="0"/>
                    <a:pt x="6317" y="828"/>
                  </a:cubicBezTo>
                  <a:cubicBezTo>
                    <a:pt x="7381" y="1656"/>
                    <a:pt x="7068" y="3839"/>
                    <a:pt x="5617" y="5704"/>
                  </a:cubicBezTo>
                  <a:cubicBezTo>
                    <a:pt x="4167" y="7567"/>
                    <a:pt x="2128" y="8408"/>
                    <a:pt x="1064" y="7581"/>
                  </a:cubicBezTo>
                  <a:cubicBezTo>
                    <a:pt x="0" y="6753"/>
                    <a:pt x="314" y="4570"/>
                    <a:pt x="1764" y="2705"/>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9" name="Google Shape;899;p124"/>
          <p:cNvSpPr/>
          <p:nvPr/>
        </p:nvSpPr>
        <p:spPr>
          <a:xfrm>
            <a:off x="-950975" y="171182"/>
            <a:ext cx="1635402" cy="1635402"/>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BLANK_1_1_1_2_1">
    <p:spTree>
      <p:nvGrpSpPr>
        <p:cNvPr id="900" name="Shape 900"/>
        <p:cNvGrpSpPr/>
        <p:nvPr/>
      </p:nvGrpSpPr>
      <p:grpSpPr>
        <a:xfrm>
          <a:off x="0" y="0"/>
          <a:ext cx="0" cy="0"/>
          <a:chOff x="0" y="0"/>
          <a:chExt cx="0" cy="0"/>
        </a:xfrm>
      </p:grpSpPr>
      <p:sp>
        <p:nvSpPr>
          <p:cNvPr id="901" name="Google Shape;901;p12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902" name="Google Shape;902;p125"/>
          <p:cNvSpPr txBox="1"/>
          <p:nvPr>
            <p:ph idx="1" type="subTitle"/>
          </p:nvPr>
        </p:nvSpPr>
        <p:spPr>
          <a:xfrm>
            <a:off x="2029853" y="1600821"/>
            <a:ext cx="5340900" cy="5262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Clr>
                <a:schemeClr val="dk1"/>
              </a:buClr>
              <a:buSzPts val="2400"/>
              <a:buFont typeface="Bebas Neue"/>
              <a:buNone/>
              <a:defRPr b="1" sz="2000">
                <a:solidFill>
                  <a:schemeClr val="dk1"/>
                </a:solidFill>
                <a:latin typeface="Teko"/>
                <a:ea typeface="Teko"/>
                <a:cs typeface="Teko"/>
                <a:sym typeface="Teko"/>
              </a:defRPr>
            </a:lvl1pPr>
            <a:lvl2pPr lvl="1">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903" name="Google Shape;903;p125"/>
          <p:cNvSpPr txBox="1"/>
          <p:nvPr>
            <p:ph idx="2" type="subTitle"/>
          </p:nvPr>
        </p:nvSpPr>
        <p:spPr>
          <a:xfrm>
            <a:off x="2029853" y="2792534"/>
            <a:ext cx="5340900" cy="5262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Clr>
                <a:schemeClr val="dk1"/>
              </a:buClr>
              <a:buSzPts val="2400"/>
              <a:buFont typeface="Bebas Neue"/>
              <a:buNone/>
              <a:defRPr b="1" sz="2000">
                <a:solidFill>
                  <a:schemeClr val="dk1"/>
                </a:solidFill>
                <a:latin typeface="Teko"/>
                <a:ea typeface="Teko"/>
                <a:cs typeface="Teko"/>
                <a:sym typeface="Teko"/>
              </a:defRPr>
            </a:lvl1pPr>
            <a:lvl2pPr lvl="1">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904" name="Google Shape;904;p125"/>
          <p:cNvSpPr txBox="1"/>
          <p:nvPr>
            <p:ph idx="3" type="subTitle"/>
          </p:nvPr>
        </p:nvSpPr>
        <p:spPr>
          <a:xfrm>
            <a:off x="2029853" y="3984247"/>
            <a:ext cx="5340900" cy="5262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Clr>
                <a:schemeClr val="dk1"/>
              </a:buClr>
              <a:buSzPts val="2400"/>
              <a:buFont typeface="Bebas Neue"/>
              <a:buNone/>
              <a:defRPr b="1" sz="2000">
                <a:solidFill>
                  <a:schemeClr val="dk1"/>
                </a:solidFill>
                <a:latin typeface="Teko"/>
                <a:ea typeface="Teko"/>
                <a:cs typeface="Teko"/>
                <a:sym typeface="Teko"/>
              </a:defRPr>
            </a:lvl1pPr>
            <a:lvl2pPr lvl="1">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905" name="Google Shape;905;p125"/>
          <p:cNvSpPr txBox="1"/>
          <p:nvPr>
            <p:ph idx="4" type="subTitle"/>
          </p:nvPr>
        </p:nvSpPr>
        <p:spPr>
          <a:xfrm>
            <a:off x="2029853" y="1245425"/>
            <a:ext cx="5340900" cy="4587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906" name="Google Shape;906;p125"/>
          <p:cNvSpPr txBox="1"/>
          <p:nvPr>
            <p:ph idx="5" type="subTitle"/>
          </p:nvPr>
        </p:nvSpPr>
        <p:spPr>
          <a:xfrm>
            <a:off x="2029853" y="2437143"/>
            <a:ext cx="5340900" cy="4587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907" name="Google Shape;907;p125"/>
          <p:cNvSpPr txBox="1"/>
          <p:nvPr>
            <p:ph idx="6" type="subTitle"/>
          </p:nvPr>
        </p:nvSpPr>
        <p:spPr>
          <a:xfrm>
            <a:off x="2029853" y="3628860"/>
            <a:ext cx="5340900" cy="4587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908" name="Google Shape;908;p125"/>
          <p:cNvSpPr/>
          <p:nvPr/>
        </p:nvSpPr>
        <p:spPr>
          <a:xfrm flipH="1" rot="10800000">
            <a:off x="0" y="-6868"/>
            <a:ext cx="2571719" cy="883100"/>
          </a:xfrm>
          <a:custGeom>
            <a:rect b="b" l="l" r="r" t="t"/>
            <a:pathLst>
              <a:path extrusionOk="0" h="72326" w="210624">
                <a:moveTo>
                  <a:pt x="0" y="72325"/>
                </a:moveTo>
                <a:lnTo>
                  <a:pt x="0" y="0"/>
                </a:lnTo>
                <a:lnTo>
                  <a:pt x="210624" y="72325"/>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125"/>
          <p:cNvSpPr/>
          <p:nvPr/>
        </p:nvSpPr>
        <p:spPr>
          <a:xfrm flipH="1">
            <a:off x="6747120" y="4318149"/>
            <a:ext cx="2403746" cy="825420"/>
          </a:xfrm>
          <a:custGeom>
            <a:rect b="b" l="l" r="r" t="t"/>
            <a:pathLst>
              <a:path extrusionOk="0" h="72326" w="210624">
                <a:moveTo>
                  <a:pt x="0" y="72325"/>
                </a:moveTo>
                <a:lnTo>
                  <a:pt x="0" y="0"/>
                </a:lnTo>
                <a:lnTo>
                  <a:pt x="210624" y="72325"/>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125"/>
          <p:cNvSpPr/>
          <p:nvPr/>
        </p:nvSpPr>
        <p:spPr>
          <a:xfrm>
            <a:off x="-701775" y="4400375"/>
            <a:ext cx="1275878" cy="1275878"/>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3" name="Shape 53"/>
        <p:cNvGrpSpPr/>
        <p:nvPr/>
      </p:nvGrpSpPr>
      <p:grpSpPr>
        <a:xfrm>
          <a:off x="0" y="0"/>
          <a:ext cx="0" cy="0"/>
          <a:chOff x="0" y="0"/>
          <a:chExt cx="0" cy="0"/>
        </a:xfrm>
      </p:grpSpPr>
      <p:sp>
        <p:nvSpPr>
          <p:cNvPr id="54" name="Google Shape;54;p14"/>
          <p:cNvSpPr txBox="1"/>
          <p:nvPr>
            <p:ph type="ctrTitle"/>
          </p:nvPr>
        </p:nvSpPr>
        <p:spPr>
          <a:xfrm>
            <a:off x="715275" y="1183925"/>
            <a:ext cx="7713600" cy="2300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Clr>
                <a:srgbClr val="191919"/>
              </a:buClr>
              <a:buSzPts val="5200"/>
              <a:buNone/>
              <a:defRPr sz="7200"/>
            </a:lvl1pPr>
            <a:lvl2pPr lvl="1" algn="ctr">
              <a:lnSpc>
                <a:spcPct val="100000"/>
              </a:lnSpc>
              <a:spcBef>
                <a:spcPts val="0"/>
              </a:spcBef>
              <a:spcAft>
                <a:spcPts val="0"/>
              </a:spcAft>
              <a:buClr>
                <a:srgbClr val="191919"/>
              </a:buClr>
              <a:buSzPts val="5200"/>
              <a:buNone/>
              <a:defRPr sz="5200">
                <a:solidFill>
                  <a:srgbClr val="191919"/>
                </a:solidFill>
              </a:defRPr>
            </a:lvl2pPr>
            <a:lvl3pPr lvl="2" algn="ctr">
              <a:lnSpc>
                <a:spcPct val="100000"/>
              </a:lnSpc>
              <a:spcBef>
                <a:spcPts val="0"/>
              </a:spcBef>
              <a:spcAft>
                <a:spcPts val="0"/>
              </a:spcAft>
              <a:buClr>
                <a:srgbClr val="191919"/>
              </a:buClr>
              <a:buSzPts val="5200"/>
              <a:buNone/>
              <a:defRPr sz="5200">
                <a:solidFill>
                  <a:srgbClr val="191919"/>
                </a:solidFill>
              </a:defRPr>
            </a:lvl3pPr>
            <a:lvl4pPr lvl="3" algn="ctr">
              <a:lnSpc>
                <a:spcPct val="100000"/>
              </a:lnSpc>
              <a:spcBef>
                <a:spcPts val="0"/>
              </a:spcBef>
              <a:spcAft>
                <a:spcPts val="0"/>
              </a:spcAft>
              <a:buClr>
                <a:srgbClr val="191919"/>
              </a:buClr>
              <a:buSzPts val="5200"/>
              <a:buNone/>
              <a:defRPr sz="5200">
                <a:solidFill>
                  <a:srgbClr val="191919"/>
                </a:solidFill>
              </a:defRPr>
            </a:lvl4pPr>
            <a:lvl5pPr lvl="4" algn="ctr">
              <a:lnSpc>
                <a:spcPct val="100000"/>
              </a:lnSpc>
              <a:spcBef>
                <a:spcPts val="0"/>
              </a:spcBef>
              <a:spcAft>
                <a:spcPts val="0"/>
              </a:spcAft>
              <a:buClr>
                <a:srgbClr val="191919"/>
              </a:buClr>
              <a:buSzPts val="5200"/>
              <a:buNone/>
              <a:defRPr sz="5200">
                <a:solidFill>
                  <a:srgbClr val="191919"/>
                </a:solidFill>
              </a:defRPr>
            </a:lvl5pPr>
            <a:lvl6pPr lvl="5" algn="ctr">
              <a:lnSpc>
                <a:spcPct val="100000"/>
              </a:lnSpc>
              <a:spcBef>
                <a:spcPts val="0"/>
              </a:spcBef>
              <a:spcAft>
                <a:spcPts val="0"/>
              </a:spcAft>
              <a:buClr>
                <a:srgbClr val="191919"/>
              </a:buClr>
              <a:buSzPts val="5200"/>
              <a:buNone/>
              <a:defRPr sz="5200">
                <a:solidFill>
                  <a:srgbClr val="191919"/>
                </a:solidFill>
              </a:defRPr>
            </a:lvl6pPr>
            <a:lvl7pPr lvl="6" algn="ctr">
              <a:lnSpc>
                <a:spcPct val="100000"/>
              </a:lnSpc>
              <a:spcBef>
                <a:spcPts val="0"/>
              </a:spcBef>
              <a:spcAft>
                <a:spcPts val="0"/>
              </a:spcAft>
              <a:buClr>
                <a:srgbClr val="191919"/>
              </a:buClr>
              <a:buSzPts val="5200"/>
              <a:buNone/>
              <a:defRPr sz="5200">
                <a:solidFill>
                  <a:srgbClr val="191919"/>
                </a:solidFill>
              </a:defRPr>
            </a:lvl7pPr>
            <a:lvl8pPr lvl="7" algn="ctr">
              <a:lnSpc>
                <a:spcPct val="100000"/>
              </a:lnSpc>
              <a:spcBef>
                <a:spcPts val="0"/>
              </a:spcBef>
              <a:spcAft>
                <a:spcPts val="0"/>
              </a:spcAft>
              <a:buClr>
                <a:srgbClr val="191919"/>
              </a:buClr>
              <a:buSzPts val="5200"/>
              <a:buNone/>
              <a:defRPr sz="5200">
                <a:solidFill>
                  <a:srgbClr val="191919"/>
                </a:solidFill>
              </a:defRPr>
            </a:lvl8pPr>
            <a:lvl9pPr lvl="8" algn="ctr">
              <a:lnSpc>
                <a:spcPct val="100000"/>
              </a:lnSpc>
              <a:spcBef>
                <a:spcPts val="0"/>
              </a:spcBef>
              <a:spcAft>
                <a:spcPts val="0"/>
              </a:spcAft>
              <a:buClr>
                <a:srgbClr val="191919"/>
              </a:buClr>
              <a:buSzPts val="5200"/>
              <a:buNone/>
              <a:defRPr sz="5200">
                <a:solidFill>
                  <a:srgbClr val="191919"/>
                </a:solidFill>
              </a:defRPr>
            </a:lvl9pPr>
          </a:lstStyle>
          <a:p/>
        </p:txBody>
      </p:sp>
      <p:sp>
        <p:nvSpPr>
          <p:cNvPr id="55" name="Google Shape;55;p14"/>
          <p:cNvSpPr txBox="1"/>
          <p:nvPr>
            <p:ph idx="1" type="subTitle"/>
          </p:nvPr>
        </p:nvSpPr>
        <p:spPr>
          <a:xfrm>
            <a:off x="715125" y="3550075"/>
            <a:ext cx="7713600" cy="409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sz="1600">
                <a:latin typeface="Noto Sans"/>
                <a:ea typeface="Noto Sans"/>
                <a:cs typeface="Noto Sans"/>
                <a:sym typeface="Noto Sans"/>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56" name="Google Shape;56;p14"/>
          <p:cNvSpPr/>
          <p:nvPr/>
        </p:nvSpPr>
        <p:spPr>
          <a:xfrm>
            <a:off x="8617050" y="1465150"/>
            <a:ext cx="1275878" cy="1275878"/>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14"/>
          <p:cNvSpPr/>
          <p:nvPr/>
        </p:nvSpPr>
        <p:spPr>
          <a:xfrm>
            <a:off x="0" y="4121350"/>
            <a:ext cx="2976644" cy="1022147"/>
          </a:xfrm>
          <a:custGeom>
            <a:rect b="b" l="l" r="r" t="t"/>
            <a:pathLst>
              <a:path extrusionOk="0" h="72326" w="210624">
                <a:moveTo>
                  <a:pt x="0" y="72325"/>
                </a:moveTo>
                <a:lnTo>
                  <a:pt x="0" y="0"/>
                </a:lnTo>
                <a:lnTo>
                  <a:pt x="210624" y="72325"/>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14"/>
          <p:cNvSpPr/>
          <p:nvPr/>
        </p:nvSpPr>
        <p:spPr>
          <a:xfrm>
            <a:off x="-750475" y="2343626"/>
            <a:ext cx="1376845" cy="1376845"/>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14"/>
          <p:cNvSpPr/>
          <p:nvPr/>
        </p:nvSpPr>
        <p:spPr>
          <a:xfrm rot="10800000">
            <a:off x="6167350" y="-6777"/>
            <a:ext cx="2976644" cy="1022147"/>
          </a:xfrm>
          <a:custGeom>
            <a:rect b="b" l="l" r="r" t="t"/>
            <a:pathLst>
              <a:path extrusionOk="0" h="72326" w="210624">
                <a:moveTo>
                  <a:pt x="0" y="72325"/>
                </a:moveTo>
                <a:lnTo>
                  <a:pt x="0" y="0"/>
                </a:lnTo>
                <a:lnTo>
                  <a:pt x="210624" y="72325"/>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1_1_1_1">
    <p:spTree>
      <p:nvGrpSpPr>
        <p:cNvPr id="911" name="Shape 911"/>
        <p:cNvGrpSpPr/>
        <p:nvPr/>
      </p:nvGrpSpPr>
      <p:grpSpPr>
        <a:xfrm>
          <a:off x="0" y="0"/>
          <a:ext cx="0" cy="0"/>
          <a:chOff x="0" y="0"/>
          <a:chExt cx="0" cy="0"/>
        </a:xfrm>
      </p:grpSpPr>
      <p:sp>
        <p:nvSpPr>
          <p:cNvPr id="912" name="Google Shape;912;p12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a:lvl1pPr>
            <a:lvl2pPr lvl="1" algn="ctr">
              <a:spcBef>
                <a:spcPts val="0"/>
              </a:spcBef>
              <a:spcAft>
                <a:spcPts val="0"/>
              </a:spcAft>
              <a:buSzPts val="3000"/>
              <a:buNone/>
              <a:defRPr/>
            </a:lvl2pPr>
            <a:lvl3pPr lvl="2" algn="ctr">
              <a:spcBef>
                <a:spcPts val="0"/>
              </a:spcBef>
              <a:spcAft>
                <a:spcPts val="0"/>
              </a:spcAft>
              <a:buSzPts val="3000"/>
              <a:buNone/>
              <a:defRPr/>
            </a:lvl3pPr>
            <a:lvl4pPr lvl="3" algn="ctr">
              <a:spcBef>
                <a:spcPts val="0"/>
              </a:spcBef>
              <a:spcAft>
                <a:spcPts val="0"/>
              </a:spcAft>
              <a:buSzPts val="3000"/>
              <a:buNone/>
              <a:defRPr/>
            </a:lvl4pPr>
            <a:lvl5pPr lvl="4" algn="ctr">
              <a:spcBef>
                <a:spcPts val="0"/>
              </a:spcBef>
              <a:spcAft>
                <a:spcPts val="0"/>
              </a:spcAft>
              <a:buSzPts val="3000"/>
              <a:buNone/>
              <a:defRPr/>
            </a:lvl5pPr>
            <a:lvl6pPr lvl="5" algn="ctr">
              <a:spcBef>
                <a:spcPts val="0"/>
              </a:spcBef>
              <a:spcAft>
                <a:spcPts val="0"/>
              </a:spcAft>
              <a:buSzPts val="3000"/>
              <a:buNone/>
              <a:defRPr/>
            </a:lvl6pPr>
            <a:lvl7pPr lvl="6" algn="ctr">
              <a:spcBef>
                <a:spcPts val="0"/>
              </a:spcBef>
              <a:spcAft>
                <a:spcPts val="0"/>
              </a:spcAft>
              <a:buSzPts val="3000"/>
              <a:buNone/>
              <a:defRPr/>
            </a:lvl7pPr>
            <a:lvl8pPr lvl="7" algn="ctr">
              <a:spcBef>
                <a:spcPts val="0"/>
              </a:spcBef>
              <a:spcAft>
                <a:spcPts val="0"/>
              </a:spcAft>
              <a:buSzPts val="3000"/>
              <a:buNone/>
              <a:defRPr/>
            </a:lvl8pPr>
            <a:lvl9pPr lvl="8" algn="ctr">
              <a:spcBef>
                <a:spcPts val="0"/>
              </a:spcBef>
              <a:spcAft>
                <a:spcPts val="0"/>
              </a:spcAft>
              <a:buSzPts val="3000"/>
              <a:buNone/>
              <a:defRPr/>
            </a:lvl9pPr>
          </a:lstStyle>
          <a:p/>
        </p:txBody>
      </p:sp>
      <p:sp>
        <p:nvSpPr>
          <p:cNvPr id="913" name="Google Shape;913;p126"/>
          <p:cNvSpPr txBox="1"/>
          <p:nvPr>
            <p:ph idx="1" type="subTitle"/>
          </p:nvPr>
        </p:nvSpPr>
        <p:spPr>
          <a:xfrm>
            <a:off x="834274" y="1306475"/>
            <a:ext cx="3410700" cy="5259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b="1" sz="2400">
                <a:solidFill>
                  <a:schemeClr val="dk1"/>
                </a:solidFill>
                <a:latin typeface="Teko"/>
                <a:ea typeface="Teko"/>
                <a:cs typeface="Teko"/>
                <a:sym typeface="Teko"/>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914" name="Google Shape;914;p126"/>
          <p:cNvSpPr txBox="1"/>
          <p:nvPr>
            <p:ph idx="2" type="subTitle"/>
          </p:nvPr>
        </p:nvSpPr>
        <p:spPr>
          <a:xfrm>
            <a:off x="834275" y="1756175"/>
            <a:ext cx="3410700" cy="10278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915" name="Google Shape;915;p126"/>
          <p:cNvSpPr txBox="1"/>
          <p:nvPr>
            <p:ph idx="3" type="subTitle"/>
          </p:nvPr>
        </p:nvSpPr>
        <p:spPr>
          <a:xfrm>
            <a:off x="4899026" y="1756175"/>
            <a:ext cx="3410700" cy="10278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916" name="Google Shape;916;p126"/>
          <p:cNvSpPr txBox="1"/>
          <p:nvPr>
            <p:ph idx="4" type="subTitle"/>
          </p:nvPr>
        </p:nvSpPr>
        <p:spPr>
          <a:xfrm>
            <a:off x="834275" y="3352100"/>
            <a:ext cx="3410700" cy="10278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917" name="Google Shape;917;p126"/>
          <p:cNvSpPr txBox="1"/>
          <p:nvPr>
            <p:ph idx="5" type="subTitle"/>
          </p:nvPr>
        </p:nvSpPr>
        <p:spPr>
          <a:xfrm>
            <a:off x="4899026" y="3352100"/>
            <a:ext cx="3410700" cy="10278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918" name="Google Shape;918;p126"/>
          <p:cNvSpPr txBox="1"/>
          <p:nvPr>
            <p:ph idx="6" type="subTitle"/>
          </p:nvPr>
        </p:nvSpPr>
        <p:spPr>
          <a:xfrm>
            <a:off x="834274" y="2902400"/>
            <a:ext cx="3410700" cy="5259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b="1" sz="2400">
                <a:solidFill>
                  <a:schemeClr val="dk1"/>
                </a:solidFill>
                <a:latin typeface="Teko"/>
                <a:ea typeface="Teko"/>
                <a:cs typeface="Teko"/>
                <a:sym typeface="Teko"/>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919" name="Google Shape;919;p126"/>
          <p:cNvSpPr txBox="1"/>
          <p:nvPr>
            <p:ph idx="7" type="subTitle"/>
          </p:nvPr>
        </p:nvSpPr>
        <p:spPr>
          <a:xfrm>
            <a:off x="4899024" y="1306475"/>
            <a:ext cx="3410700" cy="5259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b="1" sz="2400">
                <a:solidFill>
                  <a:schemeClr val="dk1"/>
                </a:solidFill>
                <a:latin typeface="Teko"/>
                <a:ea typeface="Teko"/>
                <a:cs typeface="Teko"/>
                <a:sym typeface="Teko"/>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920" name="Google Shape;920;p126"/>
          <p:cNvSpPr txBox="1"/>
          <p:nvPr>
            <p:ph idx="8" type="subTitle"/>
          </p:nvPr>
        </p:nvSpPr>
        <p:spPr>
          <a:xfrm>
            <a:off x="4899024" y="2902400"/>
            <a:ext cx="3410700" cy="5259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b="1" sz="2400">
                <a:solidFill>
                  <a:schemeClr val="dk1"/>
                </a:solidFill>
                <a:latin typeface="Teko"/>
                <a:ea typeface="Teko"/>
                <a:cs typeface="Teko"/>
                <a:sym typeface="Teko"/>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921" name="Google Shape;921;p126"/>
          <p:cNvSpPr/>
          <p:nvPr/>
        </p:nvSpPr>
        <p:spPr>
          <a:xfrm flipH="1" rot="10800000">
            <a:off x="0" y="0"/>
            <a:ext cx="2571719" cy="883100"/>
          </a:xfrm>
          <a:custGeom>
            <a:rect b="b" l="l" r="r" t="t"/>
            <a:pathLst>
              <a:path extrusionOk="0" h="72326" w="210624">
                <a:moveTo>
                  <a:pt x="0" y="72325"/>
                </a:moveTo>
                <a:lnTo>
                  <a:pt x="0" y="0"/>
                </a:lnTo>
                <a:lnTo>
                  <a:pt x="210624" y="72325"/>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126"/>
          <p:cNvSpPr/>
          <p:nvPr/>
        </p:nvSpPr>
        <p:spPr>
          <a:xfrm flipH="1">
            <a:off x="6740252" y="4318149"/>
            <a:ext cx="2403746" cy="825420"/>
          </a:xfrm>
          <a:custGeom>
            <a:rect b="b" l="l" r="r" t="t"/>
            <a:pathLst>
              <a:path extrusionOk="0" h="72326" w="210624">
                <a:moveTo>
                  <a:pt x="0" y="72325"/>
                </a:moveTo>
                <a:lnTo>
                  <a:pt x="0" y="0"/>
                </a:lnTo>
                <a:lnTo>
                  <a:pt x="210624" y="72325"/>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23" name="Google Shape;923;p126"/>
          <p:cNvGrpSpPr/>
          <p:nvPr/>
        </p:nvGrpSpPr>
        <p:grpSpPr>
          <a:xfrm flipH="1">
            <a:off x="-653300" y="3861400"/>
            <a:ext cx="1340300" cy="1022175"/>
            <a:chOff x="4552025" y="1720300"/>
            <a:chExt cx="1340300" cy="1022175"/>
          </a:xfrm>
        </p:grpSpPr>
        <p:sp>
          <p:nvSpPr>
            <p:cNvPr id="924" name="Google Shape;924;p126"/>
            <p:cNvSpPr/>
            <p:nvPr/>
          </p:nvSpPr>
          <p:spPr>
            <a:xfrm>
              <a:off x="5245525" y="2236225"/>
              <a:ext cx="646800" cy="490025"/>
            </a:xfrm>
            <a:custGeom>
              <a:rect b="b" l="l" r="r" t="t"/>
              <a:pathLst>
                <a:path extrusionOk="0" h="19601" w="25872">
                  <a:moveTo>
                    <a:pt x="24803" y="13923"/>
                  </a:moveTo>
                  <a:lnTo>
                    <a:pt x="3255" y="0"/>
                  </a:lnTo>
                  <a:lnTo>
                    <a:pt x="1" y="5038"/>
                  </a:lnTo>
                  <a:lnTo>
                    <a:pt x="21549" y="18959"/>
                  </a:lnTo>
                  <a:cubicBezTo>
                    <a:pt x="22542" y="19600"/>
                    <a:pt x="24074" y="18993"/>
                    <a:pt x="24972" y="17602"/>
                  </a:cubicBezTo>
                  <a:cubicBezTo>
                    <a:pt x="25871" y="16210"/>
                    <a:pt x="25796" y="14564"/>
                    <a:pt x="24803" y="13923"/>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126"/>
            <p:cNvSpPr/>
            <p:nvPr/>
          </p:nvSpPr>
          <p:spPr>
            <a:xfrm>
              <a:off x="4898350" y="1870800"/>
              <a:ext cx="759875" cy="871675"/>
            </a:xfrm>
            <a:custGeom>
              <a:rect b="b" l="l" r="r" t="t"/>
              <a:pathLst>
                <a:path extrusionOk="0" h="34867" w="30395">
                  <a:moveTo>
                    <a:pt x="24286" y="2373"/>
                  </a:moveTo>
                  <a:lnTo>
                    <a:pt x="21545" y="603"/>
                  </a:lnTo>
                  <a:lnTo>
                    <a:pt x="21208" y="1124"/>
                  </a:lnTo>
                  <a:cubicBezTo>
                    <a:pt x="15776" y="1"/>
                    <a:pt x="8980" y="3518"/>
                    <a:pt x="4697" y="10147"/>
                  </a:cubicBezTo>
                  <a:cubicBezTo>
                    <a:pt x="414" y="16775"/>
                    <a:pt x="1" y="24417"/>
                    <a:pt x="3259" y="28907"/>
                  </a:cubicBezTo>
                  <a:lnTo>
                    <a:pt x="2921" y="29429"/>
                  </a:lnTo>
                  <a:lnTo>
                    <a:pt x="5662" y="31200"/>
                  </a:lnTo>
                  <a:cubicBezTo>
                    <a:pt x="11337" y="34867"/>
                    <a:pt x="20108" y="31387"/>
                    <a:pt x="25251" y="23426"/>
                  </a:cubicBezTo>
                  <a:cubicBezTo>
                    <a:pt x="30395" y="15467"/>
                    <a:pt x="29962" y="6041"/>
                    <a:pt x="24286" y="237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126"/>
            <p:cNvSpPr/>
            <p:nvPr/>
          </p:nvSpPr>
          <p:spPr>
            <a:xfrm>
              <a:off x="4818650" y="1794175"/>
              <a:ext cx="771050" cy="904050"/>
            </a:xfrm>
            <a:custGeom>
              <a:rect b="b" l="l" r="r" t="t"/>
              <a:pathLst>
                <a:path extrusionOk="0" h="36162" w="30842">
                  <a:moveTo>
                    <a:pt x="25698" y="24721"/>
                  </a:moveTo>
                  <a:cubicBezTo>
                    <a:pt x="20555" y="32681"/>
                    <a:pt x="11786" y="36162"/>
                    <a:pt x="6109" y="32494"/>
                  </a:cubicBezTo>
                  <a:cubicBezTo>
                    <a:pt x="433" y="28827"/>
                    <a:pt x="1" y="19401"/>
                    <a:pt x="5144" y="11442"/>
                  </a:cubicBezTo>
                  <a:cubicBezTo>
                    <a:pt x="10287" y="3481"/>
                    <a:pt x="19058" y="1"/>
                    <a:pt x="24733" y="3668"/>
                  </a:cubicBezTo>
                  <a:cubicBezTo>
                    <a:pt x="30409" y="7334"/>
                    <a:pt x="30842" y="16760"/>
                    <a:pt x="25698" y="2472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126"/>
            <p:cNvSpPr/>
            <p:nvPr/>
          </p:nvSpPr>
          <p:spPr>
            <a:xfrm>
              <a:off x="4784000" y="1796875"/>
              <a:ext cx="759825" cy="871725"/>
            </a:xfrm>
            <a:custGeom>
              <a:rect b="b" l="l" r="r" t="t"/>
              <a:pathLst>
                <a:path extrusionOk="0" h="34869" w="30393">
                  <a:moveTo>
                    <a:pt x="24285" y="2375"/>
                  </a:moveTo>
                  <a:lnTo>
                    <a:pt x="21544" y="603"/>
                  </a:lnTo>
                  <a:lnTo>
                    <a:pt x="21207" y="1126"/>
                  </a:lnTo>
                  <a:cubicBezTo>
                    <a:pt x="15775" y="1"/>
                    <a:pt x="8978" y="3520"/>
                    <a:pt x="4696" y="10148"/>
                  </a:cubicBezTo>
                  <a:cubicBezTo>
                    <a:pt x="413" y="16776"/>
                    <a:pt x="0" y="24419"/>
                    <a:pt x="3258" y="28908"/>
                  </a:cubicBezTo>
                  <a:lnTo>
                    <a:pt x="2921" y="29431"/>
                  </a:lnTo>
                  <a:lnTo>
                    <a:pt x="5660" y="31201"/>
                  </a:lnTo>
                  <a:cubicBezTo>
                    <a:pt x="11337" y="34868"/>
                    <a:pt x="20108" y="31389"/>
                    <a:pt x="25251" y="23428"/>
                  </a:cubicBezTo>
                  <a:cubicBezTo>
                    <a:pt x="30393" y="15468"/>
                    <a:pt x="29960" y="6042"/>
                    <a:pt x="24285" y="237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126"/>
            <p:cNvSpPr/>
            <p:nvPr/>
          </p:nvSpPr>
          <p:spPr>
            <a:xfrm>
              <a:off x="4704300" y="1720300"/>
              <a:ext cx="771025" cy="904025"/>
            </a:xfrm>
            <a:custGeom>
              <a:rect b="b" l="l" r="r" t="t"/>
              <a:pathLst>
                <a:path extrusionOk="0" h="36161" w="30841">
                  <a:moveTo>
                    <a:pt x="25698" y="24720"/>
                  </a:moveTo>
                  <a:cubicBezTo>
                    <a:pt x="20555" y="32680"/>
                    <a:pt x="11784" y="36161"/>
                    <a:pt x="6109" y="32494"/>
                  </a:cubicBezTo>
                  <a:cubicBezTo>
                    <a:pt x="432" y="28826"/>
                    <a:pt x="0" y="19400"/>
                    <a:pt x="5143" y="11441"/>
                  </a:cubicBezTo>
                  <a:cubicBezTo>
                    <a:pt x="10286" y="3480"/>
                    <a:pt x="19056" y="0"/>
                    <a:pt x="24732" y="3668"/>
                  </a:cubicBezTo>
                  <a:cubicBezTo>
                    <a:pt x="30409" y="7333"/>
                    <a:pt x="30841" y="16759"/>
                    <a:pt x="25698" y="2472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126"/>
            <p:cNvSpPr/>
            <p:nvPr/>
          </p:nvSpPr>
          <p:spPr>
            <a:xfrm>
              <a:off x="4571150" y="1804825"/>
              <a:ext cx="653650" cy="490150"/>
            </a:xfrm>
            <a:custGeom>
              <a:rect b="b" l="l" r="r" t="t"/>
              <a:pathLst>
                <a:path extrusionOk="0" h="19606" w="26146">
                  <a:moveTo>
                    <a:pt x="25077" y="13928"/>
                  </a:moveTo>
                  <a:lnTo>
                    <a:pt x="3521" y="0"/>
                  </a:lnTo>
                  <a:lnTo>
                    <a:pt x="3391" y="201"/>
                  </a:lnTo>
                  <a:cubicBezTo>
                    <a:pt x="2502" y="170"/>
                    <a:pt x="1473" y="773"/>
                    <a:pt x="800" y="1814"/>
                  </a:cubicBezTo>
                  <a:cubicBezTo>
                    <a:pt x="128" y="2855"/>
                    <a:pt x="1" y="4039"/>
                    <a:pt x="397" y="4837"/>
                  </a:cubicBezTo>
                  <a:lnTo>
                    <a:pt x="267" y="5038"/>
                  </a:lnTo>
                  <a:lnTo>
                    <a:pt x="21823" y="18964"/>
                  </a:lnTo>
                  <a:cubicBezTo>
                    <a:pt x="22814" y="19606"/>
                    <a:pt x="24347" y="18998"/>
                    <a:pt x="25246" y="17606"/>
                  </a:cubicBezTo>
                  <a:cubicBezTo>
                    <a:pt x="26146" y="16215"/>
                    <a:pt x="26070" y="14568"/>
                    <a:pt x="25077" y="1392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126"/>
            <p:cNvSpPr/>
            <p:nvPr/>
          </p:nvSpPr>
          <p:spPr>
            <a:xfrm>
              <a:off x="4552025" y="1789400"/>
              <a:ext cx="134750" cy="157950"/>
            </a:xfrm>
            <a:custGeom>
              <a:rect b="b" l="l" r="r" t="t"/>
              <a:pathLst>
                <a:path extrusionOk="0" h="6318" w="5390">
                  <a:moveTo>
                    <a:pt x="4490" y="4320"/>
                  </a:moveTo>
                  <a:cubicBezTo>
                    <a:pt x="3592" y="5710"/>
                    <a:pt x="2059" y="6318"/>
                    <a:pt x="1067" y="5678"/>
                  </a:cubicBezTo>
                  <a:cubicBezTo>
                    <a:pt x="76" y="5037"/>
                    <a:pt x="0" y="3389"/>
                    <a:pt x="898" y="1999"/>
                  </a:cubicBezTo>
                  <a:cubicBezTo>
                    <a:pt x="1797" y="608"/>
                    <a:pt x="3330" y="0"/>
                    <a:pt x="4321" y="640"/>
                  </a:cubicBezTo>
                  <a:cubicBezTo>
                    <a:pt x="5313" y="1282"/>
                    <a:pt x="5389" y="2929"/>
                    <a:pt x="4490" y="432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931" name="Shape 931"/>
        <p:cNvGrpSpPr/>
        <p:nvPr/>
      </p:nvGrpSpPr>
      <p:grpSpPr>
        <a:xfrm>
          <a:off x="0" y="0"/>
          <a:ext cx="0" cy="0"/>
          <a:chOff x="0" y="0"/>
          <a:chExt cx="0" cy="0"/>
        </a:xfrm>
      </p:grpSpPr>
      <p:sp>
        <p:nvSpPr>
          <p:cNvPr id="932" name="Google Shape;932;p12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933" name="Google Shape;933;p127"/>
          <p:cNvSpPr/>
          <p:nvPr/>
        </p:nvSpPr>
        <p:spPr>
          <a:xfrm rot="10800000">
            <a:off x="6579147" y="-6868"/>
            <a:ext cx="2571719" cy="883100"/>
          </a:xfrm>
          <a:custGeom>
            <a:rect b="b" l="l" r="r" t="t"/>
            <a:pathLst>
              <a:path extrusionOk="0" h="72326" w="210624">
                <a:moveTo>
                  <a:pt x="0" y="72325"/>
                </a:moveTo>
                <a:lnTo>
                  <a:pt x="0" y="0"/>
                </a:lnTo>
                <a:lnTo>
                  <a:pt x="210624" y="72325"/>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127"/>
          <p:cNvSpPr/>
          <p:nvPr/>
        </p:nvSpPr>
        <p:spPr>
          <a:xfrm>
            <a:off x="0" y="4318149"/>
            <a:ext cx="2403746" cy="825420"/>
          </a:xfrm>
          <a:custGeom>
            <a:rect b="b" l="l" r="r" t="t"/>
            <a:pathLst>
              <a:path extrusionOk="0" h="72326" w="210624">
                <a:moveTo>
                  <a:pt x="0" y="72325"/>
                </a:moveTo>
                <a:lnTo>
                  <a:pt x="0" y="0"/>
                </a:lnTo>
                <a:lnTo>
                  <a:pt x="210624" y="72325"/>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127"/>
          <p:cNvSpPr/>
          <p:nvPr/>
        </p:nvSpPr>
        <p:spPr>
          <a:xfrm flipH="1">
            <a:off x="-799852" y="445025"/>
            <a:ext cx="1421850" cy="1421850"/>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1_1">
    <p:spTree>
      <p:nvGrpSpPr>
        <p:cNvPr id="936" name="Shape 936"/>
        <p:cNvGrpSpPr/>
        <p:nvPr/>
      </p:nvGrpSpPr>
      <p:grpSpPr>
        <a:xfrm>
          <a:off x="0" y="0"/>
          <a:ext cx="0" cy="0"/>
          <a:chOff x="0" y="0"/>
          <a:chExt cx="0" cy="0"/>
        </a:xfrm>
      </p:grpSpPr>
      <p:sp>
        <p:nvSpPr>
          <p:cNvPr id="937" name="Google Shape;937;p12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938" name="Google Shape;938;p128"/>
          <p:cNvSpPr/>
          <p:nvPr/>
        </p:nvSpPr>
        <p:spPr>
          <a:xfrm flipH="1" rot="10800000">
            <a:off x="0" y="-6868"/>
            <a:ext cx="2571719" cy="883100"/>
          </a:xfrm>
          <a:custGeom>
            <a:rect b="b" l="l" r="r" t="t"/>
            <a:pathLst>
              <a:path extrusionOk="0" h="72326" w="210624">
                <a:moveTo>
                  <a:pt x="0" y="72325"/>
                </a:moveTo>
                <a:lnTo>
                  <a:pt x="0" y="0"/>
                </a:lnTo>
                <a:lnTo>
                  <a:pt x="210624" y="72325"/>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128"/>
          <p:cNvSpPr/>
          <p:nvPr/>
        </p:nvSpPr>
        <p:spPr>
          <a:xfrm flipH="1">
            <a:off x="6747120" y="4318149"/>
            <a:ext cx="2403746" cy="825420"/>
          </a:xfrm>
          <a:custGeom>
            <a:rect b="b" l="l" r="r" t="t"/>
            <a:pathLst>
              <a:path extrusionOk="0" h="72326" w="210624">
                <a:moveTo>
                  <a:pt x="0" y="72325"/>
                </a:moveTo>
                <a:lnTo>
                  <a:pt x="0" y="0"/>
                </a:lnTo>
                <a:lnTo>
                  <a:pt x="210624" y="72325"/>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128"/>
          <p:cNvSpPr/>
          <p:nvPr/>
        </p:nvSpPr>
        <p:spPr>
          <a:xfrm>
            <a:off x="-975350" y="4195157"/>
            <a:ext cx="1635402" cy="1635402"/>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LANK_1_1_1_1_1">
    <p:spTree>
      <p:nvGrpSpPr>
        <p:cNvPr id="941" name="Shape 941"/>
        <p:cNvGrpSpPr/>
        <p:nvPr/>
      </p:nvGrpSpPr>
      <p:grpSpPr>
        <a:xfrm>
          <a:off x="0" y="0"/>
          <a:ext cx="0" cy="0"/>
          <a:chOff x="0" y="0"/>
          <a:chExt cx="0" cy="0"/>
        </a:xfrm>
      </p:grpSpPr>
      <p:sp>
        <p:nvSpPr>
          <p:cNvPr id="942" name="Google Shape;942;p12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943" name="Google Shape;943;p129"/>
          <p:cNvSpPr txBox="1"/>
          <p:nvPr>
            <p:ph idx="1" type="subTitle"/>
          </p:nvPr>
        </p:nvSpPr>
        <p:spPr>
          <a:xfrm>
            <a:off x="720000" y="1819969"/>
            <a:ext cx="2459100" cy="9063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944" name="Google Shape;944;p129"/>
          <p:cNvSpPr txBox="1"/>
          <p:nvPr>
            <p:ph idx="2" type="subTitle"/>
          </p:nvPr>
        </p:nvSpPr>
        <p:spPr>
          <a:xfrm>
            <a:off x="3342473" y="1819969"/>
            <a:ext cx="2459100" cy="9063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945" name="Google Shape;945;p129"/>
          <p:cNvSpPr txBox="1"/>
          <p:nvPr>
            <p:ph idx="3" type="subTitle"/>
          </p:nvPr>
        </p:nvSpPr>
        <p:spPr>
          <a:xfrm>
            <a:off x="5964606" y="1819969"/>
            <a:ext cx="2459700" cy="9063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946" name="Google Shape;946;p129"/>
          <p:cNvSpPr txBox="1"/>
          <p:nvPr>
            <p:ph idx="4" type="subTitle"/>
          </p:nvPr>
        </p:nvSpPr>
        <p:spPr>
          <a:xfrm>
            <a:off x="720000" y="3436425"/>
            <a:ext cx="2459100" cy="9063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947" name="Google Shape;947;p129"/>
          <p:cNvSpPr txBox="1"/>
          <p:nvPr>
            <p:ph idx="5" type="subTitle"/>
          </p:nvPr>
        </p:nvSpPr>
        <p:spPr>
          <a:xfrm>
            <a:off x="3342473" y="3436425"/>
            <a:ext cx="2459100" cy="9063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948" name="Google Shape;948;p129"/>
          <p:cNvSpPr txBox="1"/>
          <p:nvPr>
            <p:ph idx="6" type="subTitle"/>
          </p:nvPr>
        </p:nvSpPr>
        <p:spPr>
          <a:xfrm>
            <a:off x="5970306" y="3436425"/>
            <a:ext cx="2454000" cy="9063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949" name="Google Shape;949;p129"/>
          <p:cNvSpPr txBox="1"/>
          <p:nvPr>
            <p:ph idx="7" type="subTitle"/>
          </p:nvPr>
        </p:nvSpPr>
        <p:spPr>
          <a:xfrm>
            <a:off x="720000" y="1352875"/>
            <a:ext cx="2459100" cy="5373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b="1" sz="2400">
                <a:solidFill>
                  <a:schemeClr val="dk1"/>
                </a:solidFill>
                <a:latin typeface="Teko"/>
                <a:ea typeface="Teko"/>
                <a:cs typeface="Teko"/>
                <a:sym typeface="Teko"/>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950" name="Google Shape;950;p129"/>
          <p:cNvSpPr txBox="1"/>
          <p:nvPr>
            <p:ph idx="8" type="subTitle"/>
          </p:nvPr>
        </p:nvSpPr>
        <p:spPr>
          <a:xfrm>
            <a:off x="3342479" y="1352875"/>
            <a:ext cx="2459100" cy="5373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b="1" sz="2400">
                <a:solidFill>
                  <a:schemeClr val="dk1"/>
                </a:solidFill>
                <a:latin typeface="Teko"/>
                <a:ea typeface="Teko"/>
                <a:cs typeface="Teko"/>
                <a:sym typeface="Teko"/>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951" name="Google Shape;951;p129"/>
          <p:cNvSpPr txBox="1"/>
          <p:nvPr>
            <p:ph idx="9" type="subTitle"/>
          </p:nvPr>
        </p:nvSpPr>
        <p:spPr>
          <a:xfrm>
            <a:off x="5964606" y="1352875"/>
            <a:ext cx="2459700" cy="5373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b="1" sz="2400">
                <a:solidFill>
                  <a:schemeClr val="dk1"/>
                </a:solidFill>
                <a:latin typeface="Teko"/>
                <a:ea typeface="Teko"/>
                <a:cs typeface="Teko"/>
                <a:sym typeface="Teko"/>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952" name="Google Shape;952;p129"/>
          <p:cNvSpPr txBox="1"/>
          <p:nvPr>
            <p:ph idx="13" type="subTitle"/>
          </p:nvPr>
        </p:nvSpPr>
        <p:spPr>
          <a:xfrm>
            <a:off x="720000" y="2973275"/>
            <a:ext cx="2459100" cy="5373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b="1" sz="2400">
                <a:solidFill>
                  <a:schemeClr val="dk1"/>
                </a:solidFill>
                <a:latin typeface="Teko"/>
                <a:ea typeface="Teko"/>
                <a:cs typeface="Teko"/>
                <a:sym typeface="Teko"/>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953" name="Google Shape;953;p129"/>
          <p:cNvSpPr txBox="1"/>
          <p:nvPr>
            <p:ph idx="14" type="subTitle"/>
          </p:nvPr>
        </p:nvSpPr>
        <p:spPr>
          <a:xfrm>
            <a:off x="3342479" y="2973275"/>
            <a:ext cx="2459100" cy="5373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b="1" sz="2400">
                <a:solidFill>
                  <a:schemeClr val="dk1"/>
                </a:solidFill>
                <a:latin typeface="Teko"/>
                <a:ea typeface="Teko"/>
                <a:cs typeface="Teko"/>
                <a:sym typeface="Teko"/>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954" name="Google Shape;954;p129"/>
          <p:cNvSpPr txBox="1"/>
          <p:nvPr>
            <p:ph idx="15" type="subTitle"/>
          </p:nvPr>
        </p:nvSpPr>
        <p:spPr>
          <a:xfrm>
            <a:off x="5965206" y="2973275"/>
            <a:ext cx="2459100" cy="5373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b="1" sz="2400">
                <a:solidFill>
                  <a:schemeClr val="dk1"/>
                </a:solidFill>
                <a:latin typeface="Teko"/>
                <a:ea typeface="Teko"/>
                <a:cs typeface="Teko"/>
                <a:sym typeface="Teko"/>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955" name="Google Shape;955;p129"/>
          <p:cNvSpPr/>
          <p:nvPr/>
        </p:nvSpPr>
        <p:spPr>
          <a:xfrm rot="10800000">
            <a:off x="6572280" y="0"/>
            <a:ext cx="2571719" cy="883100"/>
          </a:xfrm>
          <a:custGeom>
            <a:rect b="b" l="l" r="r" t="t"/>
            <a:pathLst>
              <a:path extrusionOk="0" h="72326" w="210624">
                <a:moveTo>
                  <a:pt x="0" y="72325"/>
                </a:moveTo>
                <a:lnTo>
                  <a:pt x="0" y="0"/>
                </a:lnTo>
                <a:lnTo>
                  <a:pt x="210624" y="72325"/>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129"/>
          <p:cNvSpPr/>
          <p:nvPr/>
        </p:nvSpPr>
        <p:spPr>
          <a:xfrm>
            <a:off x="0" y="4318149"/>
            <a:ext cx="2403746" cy="825420"/>
          </a:xfrm>
          <a:custGeom>
            <a:rect b="b" l="l" r="r" t="t"/>
            <a:pathLst>
              <a:path extrusionOk="0" h="72326" w="210624">
                <a:moveTo>
                  <a:pt x="0" y="72325"/>
                </a:moveTo>
                <a:lnTo>
                  <a:pt x="0" y="0"/>
                </a:lnTo>
                <a:lnTo>
                  <a:pt x="210624" y="72325"/>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129"/>
          <p:cNvSpPr/>
          <p:nvPr/>
        </p:nvSpPr>
        <p:spPr>
          <a:xfrm>
            <a:off x="7660725" y="4535125"/>
            <a:ext cx="1168535" cy="1168535"/>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1_1_1_1_1_1_2">
    <p:spTree>
      <p:nvGrpSpPr>
        <p:cNvPr id="958" name="Shape 958"/>
        <p:cNvGrpSpPr/>
        <p:nvPr/>
      </p:nvGrpSpPr>
      <p:grpSpPr>
        <a:xfrm>
          <a:off x="0" y="0"/>
          <a:ext cx="0" cy="0"/>
          <a:chOff x="0" y="0"/>
          <a:chExt cx="0" cy="0"/>
        </a:xfrm>
      </p:grpSpPr>
      <p:sp>
        <p:nvSpPr>
          <p:cNvPr id="959" name="Google Shape;959;p130"/>
          <p:cNvSpPr txBox="1"/>
          <p:nvPr>
            <p:ph type="ctrTitle"/>
          </p:nvPr>
        </p:nvSpPr>
        <p:spPr>
          <a:xfrm>
            <a:off x="2382250" y="611200"/>
            <a:ext cx="4379400" cy="10563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7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960" name="Google Shape;960;p130"/>
          <p:cNvSpPr txBox="1"/>
          <p:nvPr>
            <p:ph idx="1" type="subTitle"/>
          </p:nvPr>
        </p:nvSpPr>
        <p:spPr>
          <a:xfrm>
            <a:off x="2382350" y="1624200"/>
            <a:ext cx="4379400" cy="1026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961" name="Google Shape;961;p130"/>
          <p:cNvSpPr txBox="1"/>
          <p:nvPr/>
        </p:nvSpPr>
        <p:spPr>
          <a:xfrm>
            <a:off x="2382325" y="3792050"/>
            <a:ext cx="4379400" cy="6156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300"/>
              </a:spcBef>
              <a:spcAft>
                <a:spcPts val="0"/>
              </a:spcAft>
              <a:buNone/>
            </a:pPr>
            <a:r>
              <a:rPr lang="en" sz="1000">
                <a:solidFill>
                  <a:schemeClr val="dk1"/>
                </a:solidFill>
                <a:latin typeface="Noto Sans"/>
                <a:ea typeface="Noto Sans"/>
                <a:cs typeface="Noto Sans"/>
                <a:sym typeface="Noto Sans"/>
              </a:rPr>
              <a:t>CREDITS: This presentation template was created by </a:t>
            </a:r>
            <a:r>
              <a:rPr b="1" lang="en" sz="1000" u="sng">
                <a:solidFill>
                  <a:schemeClr val="dk1"/>
                </a:solidFill>
                <a:latin typeface="Noto Sans"/>
                <a:ea typeface="Noto Sans"/>
                <a:cs typeface="Noto Sans"/>
                <a:sym typeface="Noto Sans"/>
                <a:hlinkClick r:id="rId2">
                  <a:extLst>
                    <a:ext uri="{A12FA001-AC4F-418D-AE19-62706E023703}">
                      <ahyp:hlinkClr val="tx"/>
                    </a:ext>
                  </a:extLst>
                </a:hlinkClick>
              </a:rPr>
              <a:t>Slidesgo</a:t>
            </a:r>
            <a:r>
              <a:rPr lang="en" sz="1000" u="sng">
                <a:solidFill>
                  <a:schemeClr val="dk1"/>
                </a:solidFill>
                <a:latin typeface="Noto Sans"/>
                <a:ea typeface="Noto Sans"/>
                <a:cs typeface="Noto Sans"/>
                <a:sym typeface="Noto Sans"/>
              </a:rPr>
              <a:t>,</a:t>
            </a:r>
            <a:r>
              <a:rPr lang="en" sz="1000">
                <a:solidFill>
                  <a:schemeClr val="dk1"/>
                </a:solidFill>
                <a:latin typeface="Noto Sans"/>
                <a:ea typeface="Noto Sans"/>
                <a:cs typeface="Noto Sans"/>
                <a:sym typeface="Noto Sans"/>
              </a:rPr>
              <a:t> including icons by </a:t>
            </a:r>
            <a:r>
              <a:rPr b="1" lang="en" sz="1000" u="sng">
                <a:solidFill>
                  <a:schemeClr val="dk1"/>
                </a:solidFill>
                <a:latin typeface="Noto Sans"/>
                <a:ea typeface="Noto Sans"/>
                <a:cs typeface="Noto Sans"/>
                <a:sym typeface="Noto Sans"/>
                <a:hlinkClick r:id="rId3">
                  <a:extLst>
                    <a:ext uri="{A12FA001-AC4F-418D-AE19-62706E023703}">
                      <ahyp:hlinkClr val="tx"/>
                    </a:ext>
                  </a:extLst>
                </a:hlinkClick>
              </a:rPr>
              <a:t>Flaticon</a:t>
            </a:r>
            <a:r>
              <a:rPr lang="en" sz="1000" u="sng">
                <a:solidFill>
                  <a:schemeClr val="dk1"/>
                </a:solidFill>
                <a:latin typeface="Noto Sans"/>
                <a:ea typeface="Noto Sans"/>
                <a:cs typeface="Noto Sans"/>
                <a:sym typeface="Noto Sans"/>
              </a:rPr>
              <a:t>,</a:t>
            </a:r>
            <a:r>
              <a:rPr lang="en" sz="1000">
                <a:solidFill>
                  <a:schemeClr val="dk1"/>
                </a:solidFill>
                <a:latin typeface="Noto Sans"/>
                <a:ea typeface="Noto Sans"/>
                <a:cs typeface="Noto Sans"/>
                <a:sym typeface="Noto Sans"/>
              </a:rPr>
              <a:t> and infographics &amp; images by </a:t>
            </a:r>
            <a:r>
              <a:rPr b="1" lang="en" sz="1000" u="sng">
                <a:solidFill>
                  <a:schemeClr val="dk1"/>
                </a:solidFill>
                <a:latin typeface="Noto Sans"/>
                <a:ea typeface="Noto Sans"/>
                <a:cs typeface="Noto Sans"/>
                <a:sym typeface="Noto Sans"/>
                <a:hlinkClick r:id="rId4">
                  <a:extLst>
                    <a:ext uri="{A12FA001-AC4F-418D-AE19-62706E023703}">
                      <ahyp:hlinkClr val="tx"/>
                    </a:ext>
                  </a:extLst>
                </a:hlinkClick>
              </a:rPr>
              <a:t>Freepik</a:t>
            </a:r>
            <a:endParaRPr b="1" sz="1000" u="sng">
              <a:solidFill>
                <a:schemeClr val="dk1"/>
              </a:solidFill>
              <a:latin typeface="Noto Sans"/>
              <a:ea typeface="Noto Sans"/>
              <a:cs typeface="Noto Sans"/>
              <a:sym typeface="Noto Sans"/>
            </a:endParaRPr>
          </a:p>
        </p:txBody>
      </p:sp>
      <p:sp>
        <p:nvSpPr>
          <p:cNvPr id="962" name="Google Shape;962;p130"/>
          <p:cNvSpPr/>
          <p:nvPr/>
        </p:nvSpPr>
        <p:spPr>
          <a:xfrm flipH="1">
            <a:off x="-750475" y="1465150"/>
            <a:ext cx="1275878" cy="1275878"/>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130"/>
          <p:cNvSpPr/>
          <p:nvPr/>
        </p:nvSpPr>
        <p:spPr>
          <a:xfrm flipH="1">
            <a:off x="6165809" y="4121350"/>
            <a:ext cx="2976644" cy="1022147"/>
          </a:xfrm>
          <a:custGeom>
            <a:rect b="b" l="l" r="r" t="t"/>
            <a:pathLst>
              <a:path extrusionOk="0" h="72326" w="210624">
                <a:moveTo>
                  <a:pt x="0" y="72325"/>
                </a:moveTo>
                <a:lnTo>
                  <a:pt x="0" y="0"/>
                </a:lnTo>
                <a:lnTo>
                  <a:pt x="210624" y="72325"/>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130"/>
          <p:cNvSpPr/>
          <p:nvPr/>
        </p:nvSpPr>
        <p:spPr>
          <a:xfrm flipH="1">
            <a:off x="8516083" y="2343626"/>
            <a:ext cx="1376845" cy="1376845"/>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130"/>
          <p:cNvSpPr/>
          <p:nvPr/>
        </p:nvSpPr>
        <p:spPr>
          <a:xfrm flipH="1" rot="10800000">
            <a:off x="-1541" y="0"/>
            <a:ext cx="2976644" cy="1022147"/>
          </a:xfrm>
          <a:custGeom>
            <a:rect b="b" l="l" r="r" t="t"/>
            <a:pathLst>
              <a:path extrusionOk="0" h="72326" w="210624">
                <a:moveTo>
                  <a:pt x="0" y="72325"/>
                </a:moveTo>
                <a:lnTo>
                  <a:pt x="0" y="0"/>
                </a:lnTo>
                <a:lnTo>
                  <a:pt x="210624" y="72325"/>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_1_1_1_1_1_1">
    <p:spTree>
      <p:nvGrpSpPr>
        <p:cNvPr id="966" name="Shape 966"/>
        <p:cNvGrpSpPr/>
        <p:nvPr/>
      </p:nvGrpSpPr>
      <p:grpSpPr>
        <a:xfrm>
          <a:off x="0" y="0"/>
          <a:ext cx="0" cy="0"/>
          <a:chOff x="0" y="0"/>
          <a:chExt cx="0" cy="0"/>
        </a:xfrm>
      </p:grpSpPr>
      <p:sp>
        <p:nvSpPr>
          <p:cNvPr id="967" name="Google Shape;967;p131"/>
          <p:cNvSpPr/>
          <p:nvPr/>
        </p:nvSpPr>
        <p:spPr>
          <a:xfrm rot="10800000">
            <a:off x="6579147" y="-6868"/>
            <a:ext cx="2571719" cy="883100"/>
          </a:xfrm>
          <a:custGeom>
            <a:rect b="b" l="l" r="r" t="t"/>
            <a:pathLst>
              <a:path extrusionOk="0" h="72326" w="210624">
                <a:moveTo>
                  <a:pt x="0" y="72325"/>
                </a:moveTo>
                <a:lnTo>
                  <a:pt x="0" y="0"/>
                </a:lnTo>
                <a:lnTo>
                  <a:pt x="210624" y="72325"/>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131"/>
          <p:cNvSpPr/>
          <p:nvPr/>
        </p:nvSpPr>
        <p:spPr>
          <a:xfrm>
            <a:off x="0" y="4318149"/>
            <a:ext cx="2403746" cy="825420"/>
          </a:xfrm>
          <a:custGeom>
            <a:rect b="b" l="l" r="r" t="t"/>
            <a:pathLst>
              <a:path extrusionOk="0" h="72326" w="210624">
                <a:moveTo>
                  <a:pt x="0" y="72325"/>
                </a:moveTo>
                <a:lnTo>
                  <a:pt x="0" y="0"/>
                </a:lnTo>
                <a:lnTo>
                  <a:pt x="210624" y="72325"/>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131"/>
          <p:cNvSpPr/>
          <p:nvPr/>
        </p:nvSpPr>
        <p:spPr>
          <a:xfrm flipH="1">
            <a:off x="8572169" y="3334026"/>
            <a:ext cx="1022185" cy="1022185"/>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2">
    <p:spTree>
      <p:nvGrpSpPr>
        <p:cNvPr id="970" name="Shape 970"/>
        <p:cNvGrpSpPr/>
        <p:nvPr/>
      </p:nvGrpSpPr>
      <p:grpSpPr>
        <a:xfrm>
          <a:off x="0" y="0"/>
          <a:ext cx="0" cy="0"/>
          <a:chOff x="0" y="0"/>
          <a:chExt cx="0" cy="0"/>
        </a:xfrm>
      </p:grpSpPr>
      <p:sp>
        <p:nvSpPr>
          <p:cNvPr id="971" name="Google Shape;971;p132"/>
          <p:cNvSpPr/>
          <p:nvPr/>
        </p:nvSpPr>
        <p:spPr>
          <a:xfrm flipH="1">
            <a:off x="-750475" y="1465150"/>
            <a:ext cx="1275878" cy="1275878"/>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132"/>
          <p:cNvSpPr/>
          <p:nvPr/>
        </p:nvSpPr>
        <p:spPr>
          <a:xfrm flipH="1">
            <a:off x="6165809" y="4121350"/>
            <a:ext cx="2976644" cy="1022147"/>
          </a:xfrm>
          <a:custGeom>
            <a:rect b="b" l="l" r="r" t="t"/>
            <a:pathLst>
              <a:path extrusionOk="0" h="72326" w="210624">
                <a:moveTo>
                  <a:pt x="0" y="72325"/>
                </a:moveTo>
                <a:lnTo>
                  <a:pt x="0" y="0"/>
                </a:lnTo>
                <a:lnTo>
                  <a:pt x="210624" y="72325"/>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132"/>
          <p:cNvSpPr/>
          <p:nvPr/>
        </p:nvSpPr>
        <p:spPr>
          <a:xfrm flipH="1">
            <a:off x="8516083" y="2343626"/>
            <a:ext cx="1376845" cy="1376845"/>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132"/>
          <p:cNvSpPr/>
          <p:nvPr/>
        </p:nvSpPr>
        <p:spPr>
          <a:xfrm flipH="1" rot="10800000">
            <a:off x="-1541" y="0"/>
            <a:ext cx="2976644" cy="1022147"/>
          </a:xfrm>
          <a:custGeom>
            <a:rect b="b" l="l" r="r" t="t"/>
            <a:pathLst>
              <a:path extrusionOk="0" h="72326" w="210624">
                <a:moveTo>
                  <a:pt x="0" y="72325"/>
                </a:moveTo>
                <a:lnTo>
                  <a:pt x="0" y="0"/>
                </a:lnTo>
                <a:lnTo>
                  <a:pt x="210624" y="72325"/>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0" name="Shape 60"/>
        <p:cNvGrpSpPr/>
        <p:nvPr/>
      </p:nvGrpSpPr>
      <p:grpSpPr>
        <a:xfrm>
          <a:off x="0" y="0"/>
          <a:ext cx="0" cy="0"/>
          <a:chOff x="0" y="0"/>
          <a:chExt cx="0" cy="0"/>
        </a:xfrm>
      </p:grpSpPr>
      <p:sp>
        <p:nvSpPr>
          <p:cNvPr id="61" name="Google Shape;61;p15"/>
          <p:cNvSpPr txBox="1"/>
          <p:nvPr>
            <p:ph type="title"/>
          </p:nvPr>
        </p:nvSpPr>
        <p:spPr>
          <a:xfrm>
            <a:off x="2391900" y="2308077"/>
            <a:ext cx="4360200" cy="1757400"/>
          </a:xfrm>
          <a:prstGeom prst="rect">
            <a:avLst/>
          </a:prstGeom>
        </p:spPr>
        <p:txBody>
          <a:bodyPr anchorCtr="0" anchor="t" bIns="91425" lIns="91425" spcFirstLastPara="1" rIns="91425" wrap="square" tIns="91425">
            <a:noAutofit/>
          </a:bodyPr>
          <a:lstStyle>
            <a:lvl1pPr lvl="0" algn="ctr">
              <a:spcBef>
                <a:spcPts val="0"/>
              </a:spcBef>
              <a:spcAft>
                <a:spcPts val="0"/>
              </a:spcAft>
              <a:buSzPts val="5000"/>
              <a:buNone/>
              <a:defRPr sz="5000"/>
            </a:lvl1pPr>
            <a:lvl2pPr lvl="1" algn="ctr">
              <a:spcBef>
                <a:spcPts val="0"/>
              </a:spcBef>
              <a:spcAft>
                <a:spcPts val="0"/>
              </a:spcAft>
              <a:buSzPts val="5000"/>
              <a:buNone/>
              <a:defRPr sz="5000"/>
            </a:lvl2pPr>
            <a:lvl3pPr lvl="2" algn="ctr">
              <a:spcBef>
                <a:spcPts val="0"/>
              </a:spcBef>
              <a:spcAft>
                <a:spcPts val="0"/>
              </a:spcAft>
              <a:buSzPts val="5000"/>
              <a:buNone/>
              <a:defRPr sz="5000"/>
            </a:lvl3pPr>
            <a:lvl4pPr lvl="3" algn="ctr">
              <a:spcBef>
                <a:spcPts val="0"/>
              </a:spcBef>
              <a:spcAft>
                <a:spcPts val="0"/>
              </a:spcAft>
              <a:buSzPts val="5000"/>
              <a:buNone/>
              <a:defRPr sz="5000"/>
            </a:lvl4pPr>
            <a:lvl5pPr lvl="4" algn="ctr">
              <a:spcBef>
                <a:spcPts val="0"/>
              </a:spcBef>
              <a:spcAft>
                <a:spcPts val="0"/>
              </a:spcAft>
              <a:buSzPts val="5000"/>
              <a:buNone/>
              <a:defRPr sz="5000"/>
            </a:lvl5pPr>
            <a:lvl6pPr lvl="5" algn="ctr">
              <a:spcBef>
                <a:spcPts val="0"/>
              </a:spcBef>
              <a:spcAft>
                <a:spcPts val="0"/>
              </a:spcAft>
              <a:buSzPts val="5000"/>
              <a:buNone/>
              <a:defRPr sz="5000"/>
            </a:lvl6pPr>
            <a:lvl7pPr lvl="6" algn="ctr">
              <a:spcBef>
                <a:spcPts val="0"/>
              </a:spcBef>
              <a:spcAft>
                <a:spcPts val="0"/>
              </a:spcAft>
              <a:buSzPts val="5000"/>
              <a:buNone/>
              <a:defRPr sz="5000"/>
            </a:lvl7pPr>
            <a:lvl8pPr lvl="7" algn="ctr">
              <a:spcBef>
                <a:spcPts val="0"/>
              </a:spcBef>
              <a:spcAft>
                <a:spcPts val="0"/>
              </a:spcAft>
              <a:buSzPts val="5000"/>
              <a:buNone/>
              <a:defRPr sz="5000"/>
            </a:lvl8pPr>
            <a:lvl9pPr lvl="8" algn="ctr">
              <a:spcBef>
                <a:spcPts val="0"/>
              </a:spcBef>
              <a:spcAft>
                <a:spcPts val="0"/>
              </a:spcAft>
              <a:buSzPts val="5000"/>
              <a:buNone/>
              <a:defRPr sz="5000"/>
            </a:lvl9pPr>
          </a:lstStyle>
          <a:p/>
        </p:txBody>
      </p:sp>
      <p:sp>
        <p:nvSpPr>
          <p:cNvPr id="62" name="Google Shape;62;p15"/>
          <p:cNvSpPr txBox="1"/>
          <p:nvPr>
            <p:ph hasCustomPrompt="1" idx="2" type="title"/>
          </p:nvPr>
        </p:nvSpPr>
        <p:spPr>
          <a:xfrm>
            <a:off x="4027150" y="1196535"/>
            <a:ext cx="1089900" cy="890400"/>
          </a:xfrm>
          <a:prstGeom prst="rect">
            <a:avLst/>
          </a:prstGeom>
          <a:solidFill>
            <a:schemeClr val="lt2"/>
          </a:solidFill>
          <a:ln cap="flat" cmpd="sng" w="38100">
            <a:solidFill>
              <a:schemeClr val="lt2"/>
            </a:solidFill>
            <a:prstDash val="solid"/>
            <a:round/>
            <a:headEnd len="sm" w="sm" type="none"/>
            <a:tailEnd len="sm" w="sm" type="none"/>
          </a:ln>
        </p:spPr>
        <p:txBody>
          <a:bodyPr anchorCtr="0" anchor="ctr" bIns="91425" lIns="91425" spcFirstLastPara="1" rIns="91425" wrap="square" tIns="91425">
            <a:noAutofit/>
          </a:bodyPr>
          <a:lstStyle>
            <a:lvl1pPr lvl="0" algn="ctr">
              <a:spcBef>
                <a:spcPts val="0"/>
              </a:spcBef>
              <a:spcAft>
                <a:spcPts val="0"/>
              </a:spcAft>
              <a:buSzPts val="6000"/>
              <a:buNone/>
              <a:defRPr sz="5000">
                <a:solidFill>
                  <a:schemeClr val="lt1"/>
                </a:solidFill>
              </a:defRPr>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r>
              <a:t>xx%</a:t>
            </a:r>
          </a:p>
        </p:txBody>
      </p:sp>
      <p:sp>
        <p:nvSpPr>
          <p:cNvPr id="63" name="Google Shape;63;p15"/>
          <p:cNvSpPr/>
          <p:nvPr/>
        </p:nvSpPr>
        <p:spPr>
          <a:xfrm>
            <a:off x="0" y="4121350"/>
            <a:ext cx="2976644" cy="1022147"/>
          </a:xfrm>
          <a:custGeom>
            <a:rect b="b" l="l" r="r" t="t"/>
            <a:pathLst>
              <a:path extrusionOk="0" h="72326" w="210624">
                <a:moveTo>
                  <a:pt x="0" y="72325"/>
                </a:moveTo>
                <a:lnTo>
                  <a:pt x="0" y="0"/>
                </a:lnTo>
                <a:lnTo>
                  <a:pt x="210624" y="72325"/>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15"/>
          <p:cNvSpPr/>
          <p:nvPr/>
        </p:nvSpPr>
        <p:spPr>
          <a:xfrm rot="10800000">
            <a:off x="6167350" y="0"/>
            <a:ext cx="2976644" cy="1022147"/>
          </a:xfrm>
          <a:custGeom>
            <a:rect b="b" l="l" r="r" t="t"/>
            <a:pathLst>
              <a:path extrusionOk="0" h="72326" w="210624">
                <a:moveTo>
                  <a:pt x="0" y="72325"/>
                </a:moveTo>
                <a:lnTo>
                  <a:pt x="0" y="0"/>
                </a:lnTo>
                <a:lnTo>
                  <a:pt x="210624" y="72325"/>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15"/>
          <p:cNvSpPr/>
          <p:nvPr/>
        </p:nvSpPr>
        <p:spPr>
          <a:xfrm>
            <a:off x="8428900" y="1415182"/>
            <a:ext cx="1635402" cy="1635402"/>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15"/>
          <p:cNvSpPr/>
          <p:nvPr/>
        </p:nvSpPr>
        <p:spPr>
          <a:xfrm>
            <a:off x="-453225" y="2648226"/>
            <a:ext cx="1022185" cy="1022185"/>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7" name="Shape 67"/>
        <p:cNvGrpSpPr/>
        <p:nvPr/>
      </p:nvGrpSpPr>
      <p:grpSpPr>
        <a:xfrm>
          <a:off x="0" y="0"/>
          <a:ext cx="0" cy="0"/>
          <a:chOff x="0" y="0"/>
          <a:chExt cx="0" cy="0"/>
        </a:xfrm>
      </p:grpSpPr>
      <p:sp>
        <p:nvSpPr>
          <p:cNvPr id="68" name="Google Shape;68;p1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3000"/>
              <a:buNone/>
              <a:defRPr/>
            </a:lvl1pPr>
            <a:lvl2pPr lvl="1">
              <a:lnSpc>
                <a:spcPct val="100000"/>
              </a:lnSpc>
              <a:spcBef>
                <a:spcPts val="0"/>
              </a:spcBef>
              <a:spcAft>
                <a:spcPts val="0"/>
              </a:spcAft>
              <a:buSzPts val="3000"/>
              <a:buNone/>
              <a:defRPr/>
            </a:lvl2pPr>
            <a:lvl3pPr lvl="2">
              <a:lnSpc>
                <a:spcPct val="100000"/>
              </a:lnSpc>
              <a:spcBef>
                <a:spcPts val="0"/>
              </a:spcBef>
              <a:spcAft>
                <a:spcPts val="0"/>
              </a:spcAft>
              <a:buSzPts val="3000"/>
              <a:buNone/>
              <a:defRPr/>
            </a:lvl3pPr>
            <a:lvl4pPr lvl="3">
              <a:lnSpc>
                <a:spcPct val="100000"/>
              </a:lnSpc>
              <a:spcBef>
                <a:spcPts val="0"/>
              </a:spcBef>
              <a:spcAft>
                <a:spcPts val="0"/>
              </a:spcAft>
              <a:buSzPts val="3000"/>
              <a:buNone/>
              <a:defRPr/>
            </a:lvl4pPr>
            <a:lvl5pPr lvl="4">
              <a:lnSpc>
                <a:spcPct val="100000"/>
              </a:lnSpc>
              <a:spcBef>
                <a:spcPts val="0"/>
              </a:spcBef>
              <a:spcAft>
                <a:spcPts val="0"/>
              </a:spcAft>
              <a:buSzPts val="3000"/>
              <a:buNone/>
              <a:defRPr/>
            </a:lvl5pPr>
            <a:lvl6pPr lvl="5">
              <a:lnSpc>
                <a:spcPct val="100000"/>
              </a:lnSpc>
              <a:spcBef>
                <a:spcPts val="0"/>
              </a:spcBef>
              <a:spcAft>
                <a:spcPts val="0"/>
              </a:spcAft>
              <a:buSzPts val="3000"/>
              <a:buNone/>
              <a:defRPr/>
            </a:lvl6pPr>
            <a:lvl7pPr lvl="6">
              <a:lnSpc>
                <a:spcPct val="100000"/>
              </a:lnSpc>
              <a:spcBef>
                <a:spcPts val="0"/>
              </a:spcBef>
              <a:spcAft>
                <a:spcPts val="0"/>
              </a:spcAft>
              <a:buSzPts val="3000"/>
              <a:buNone/>
              <a:defRPr/>
            </a:lvl7pPr>
            <a:lvl8pPr lvl="7">
              <a:lnSpc>
                <a:spcPct val="100000"/>
              </a:lnSpc>
              <a:spcBef>
                <a:spcPts val="0"/>
              </a:spcBef>
              <a:spcAft>
                <a:spcPts val="0"/>
              </a:spcAft>
              <a:buSzPts val="3000"/>
              <a:buNone/>
              <a:defRPr/>
            </a:lvl8pPr>
            <a:lvl9pPr lvl="8">
              <a:lnSpc>
                <a:spcPct val="100000"/>
              </a:lnSpc>
              <a:spcBef>
                <a:spcPts val="0"/>
              </a:spcBef>
              <a:spcAft>
                <a:spcPts val="0"/>
              </a:spcAft>
              <a:buSzPts val="3000"/>
              <a:buNone/>
              <a:defRPr/>
            </a:lvl9pPr>
          </a:lstStyle>
          <a:p/>
        </p:txBody>
      </p:sp>
      <p:sp>
        <p:nvSpPr>
          <p:cNvPr id="69" name="Google Shape;69;p16"/>
          <p:cNvSpPr txBox="1"/>
          <p:nvPr>
            <p:ph idx="1" type="body"/>
          </p:nvPr>
        </p:nvSpPr>
        <p:spPr>
          <a:xfrm>
            <a:off x="720000" y="1152475"/>
            <a:ext cx="7704000" cy="347700"/>
          </a:xfrm>
          <a:prstGeom prst="rect">
            <a:avLst/>
          </a:prstGeom>
        </p:spPr>
        <p:txBody>
          <a:bodyPr anchorCtr="0" anchor="t" bIns="91425" lIns="91425" spcFirstLastPara="1" rIns="91425" wrap="square" tIns="91425">
            <a:noAutofit/>
          </a:bodyPr>
          <a:lstStyle>
            <a:lvl1pPr indent="-317500" lvl="0" marL="457200">
              <a:lnSpc>
                <a:spcPct val="100000"/>
              </a:lnSpc>
              <a:spcBef>
                <a:spcPts val="0"/>
              </a:spcBef>
              <a:spcAft>
                <a:spcPts val="0"/>
              </a:spcAft>
              <a:buSzPts val="1400"/>
              <a:buChar char="●"/>
              <a:defRPr/>
            </a:lvl1pPr>
            <a:lvl2pPr indent="-304800" lvl="1" marL="914400">
              <a:lnSpc>
                <a:spcPct val="100000"/>
              </a:lnSpc>
              <a:spcBef>
                <a:spcPts val="0"/>
              </a:spcBef>
              <a:spcAft>
                <a:spcPts val="0"/>
              </a:spcAft>
              <a:buSzPts val="1200"/>
              <a:buChar char="○"/>
              <a:defRPr/>
            </a:lvl2pPr>
            <a:lvl3pPr indent="-304800" lvl="2" marL="1371600">
              <a:lnSpc>
                <a:spcPct val="100000"/>
              </a:lnSpc>
              <a:spcBef>
                <a:spcPts val="0"/>
              </a:spcBef>
              <a:spcAft>
                <a:spcPts val="0"/>
              </a:spcAft>
              <a:buSzPts val="1200"/>
              <a:buChar char="■"/>
              <a:defRPr/>
            </a:lvl3pPr>
            <a:lvl4pPr indent="-304800" lvl="3" marL="1828800">
              <a:lnSpc>
                <a:spcPct val="100000"/>
              </a:lnSpc>
              <a:spcBef>
                <a:spcPts val="0"/>
              </a:spcBef>
              <a:spcAft>
                <a:spcPts val="0"/>
              </a:spcAft>
              <a:buSzPts val="1200"/>
              <a:buChar char="●"/>
              <a:defRPr/>
            </a:lvl4pPr>
            <a:lvl5pPr indent="-304800" lvl="4" marL="2286000">
              <a:lnSpc>
                <a:spcPct val="100000"/>
              </a:lnSpc>
              <a:spcBef>
                <a:spcPts val="0"/>
              </a:spcBef>
              <a:spcAft>
                <a:spcPts val="0"/>
              </a:spcAft>
              <a:buSzPts val="1200"/>
              <a:buChar char="○"/>
              <a:defRPr/>
            </a:lvl5pPr>
            <a:lvl6pPr indent="-304800" lvl="5" marL="2743200">
              <a:lnSpc>
                <a:spcPct val="100000"/>
              </a:lnSpc>
              <a:spcBef>
                <a:spcPts val="0"/>
              </a:spcBef>
              <a:spcAft>
                <a:spcPts val="0"/>
              </a:spcAft>
              <a:buSzPts val="1200"/>
              <a:buChar char="■"/>
              <a:defRPr/>
            </a:lvl6pPr>
            <a:lvl7pPr indent="-304800" lvl="6" marL="3200400">
              <a:lnSpc>
                <a:spcPct val="100000"/>
              </a:lnSpc>
              <a:spcBef>
                <a:spcPts val="0"/>
              </a:spcBef>
              <a:spcAft>
                <a:spcPts val="0"/>
              </a:spcAft>
              <a:buSzPts val="1200"/>
              <a:buChar char="●"/>
              <a:defRPr/>
            </a:lvl7pPr>
            <a:lvl8pPr indent="-304800" lvl="7" marL="3657600">
              <a:lnSpc>
                <a:spcPct val="100000"/>
              </a:lnSpc>
              <a:spcBef>
                <a:spcPts val="0"/>
              </a:spcBef>
              <a:spcAft>
                <a:spcPts val="0"/>
              </a:spcAft>
              <a:buSzPts val="1200"/>
              <a:buChar char="○"/>
              <a:defRPr/>
            </a:lvl8pPr>
            <a:lvl9pPr indent="-304800" lvl="8" marL="4114800">
              <a:lnSpc>
                <a:spcPct val="100000"/>
              </a:lnSpc>
              <a:spcBef>
                <a:spcPts val="0"/>
              </a:spcBef>
              <a:spcAft>
                <a:spcPts val="0"/>
              </a:spcAft>
              <a:buSzPts val="1200"/>
              <a:buChar char="■"/>
              <a:defRPr/>
            </a:lvl9pPr>
          </a:lstStyle>
          <a:p/>
        </p:txBody>
      </p:sp>
      <p:sp>
        <p:nvSpPr>
          <p:cNvPr id="70" name="Google Shape;70;p16"/>
          <p:cNvSpPr/>
          <p:nvPr/>
        </p:nvSpPr>
        <p:spPr>
          <a:xfrm>
            <a:off x="8519175" y="266251"/>
            <a:ext cx="930238" cy="930238"/>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16"/>
          <p:cNvSpPr/>
          <p:nvPr/>
        </p:nvSpPr>
        <p:spPr>
          <a:xfrm flipH="1" rot="10800000">
            <a:off x="0" y="0"/>
            <a:ext cx="2571719" cy="883100"/>
          </a:xfrm>
          <a:custGeom>
            <a:rect b="b" l="l" r="r" t="t"/>
            <a:pathLst>
              <a:path extrusionOk="0" h="72326" w="210624">
                <a:moveTo>
                  <a:pt x="0" y="72325"/>
                </a:moveTo>
                <a:lnTo>
                  <a:pt x="0" y="0"/>
                </a:lnTo>
                <a:lnTo>
                  <a:pt x="210624" y="72325"/>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6"/>
          <p:cNvSpPr/>
          <p:nvPr/>
        </p:nvSpPr>
        <p:spPr>
          <a:xfrm flipH="1">
            <a:off x="6740252" y="4318149"/>
            <a:ext cx="2403746" cy="825420"/>
          </a:xfrm>
          <a:custGeom>
            <a:rect b="b" l="l" r="r" t="t"/>
            <a:pathLst>
              <a:path extrusionOk="0" h="72326" w="210624">
                <a:moveTo>
                  <a:pt x="0" y="72325"/>
                </a:moveTo>
                <a:lnTo>
                  <a:pt x="0" y="0"/>
                </a:lnTo>
                <a:lnTo>
                  <a:pt x="210624" y="72325"/>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3" name="Shape 73"/>
        <p:cNvGrpSpPr/>
        <p:nvPr/>
      </p:nvGrpSpPr>
      <p:grpSpPr>
        <a:xfrm>
          <a:off x="0" y="0"/>
          <a:ext cx="0" cy="0"/>
          <a:chOff x="0" y="0"/>
          <a:chExt cx="0" cy="0"/>
        </a:xfrm>
      </p:grpSpPr>
      <p:sp>
        <p:nvSpPr>
          <p:cNvPr id="74" name="Google Shape;74;p17"/>
          <p:cNvSpPr txBox="1"/>
          <p:nvPr>
            <p:ph idx="1" type="subTitle"/>
          </p:nvPr>
        </p:nvSpPr>
        <p:spPr>
          <a:xfrm>
            <a:off x="1290775" y="2288770"/>
            <a:ext cx="2907600" cy="4995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b="1" sz="2400">
                <a:solidFill>
                  <a:schemeClr val="dk1"/>
                </a:solidFill>
                <a:latin typeface="Teko"/>
                <a:ea typeface="Teko"/>
                <a:cs typeface="Teko"/>
                <a:sym typeface="Teko"/>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75" name="Google Shape;75;p17"/>
          <p:cNvSpPr txBox="1"/>
          <p:nvPr>
            <p:ph idx="2" type="subTitle"/>
          </p:nvPr>
        </p:nvSpPr>
        <p:spPr>
          <a:xfrm>
            <a:off x="4945650" y="2288770"/>
            <a:ext cx="2907600" cy="4995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b="1" sz="2400">
                <a:solidFill>
                  <a:schemeClr val="dk1"/>
                </a:solidFill>
                <a:latin typeface="Teko"/>
                <a:ea typeface="Teko"/>
                <a:cs typeface="Teko"/>
                <a:sym typeface="Teko"/>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76" name="Google Shape;76;p17"/>
          <p:cNvSpPr txBox="1"/>
          <p:nvPr>
            <p:ph idx="3" type="subTitle"/>
          </p:nvPr>
        </p:nvSpPr>
        <p:spPr>
          <a:xfrm>
            <a:off x="1290775" y="2715970"/>
            <a:ext cx="2907600" cy="18123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77" name="Google Shape;77;p17"/>
          <p:cNvSpPr txBox="1"/>
          <p:nvPr>
            <p:ph idx="4" type="subTitle"/>
          </p:nvPr>
        </p:nvSpPr>
        <p:spPr>
          <a:xfrm>
            <a:off x="4945650" y="2715970"/>
            <a:ext cx="2907600" cy="18123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78" name="Google Shape;78;p1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79" name="Google Shape;79;p17"/>
          <p:cNvSpPr/>
          <p:nvPr/>
        </p:nvSpPr>
        <p:spPr>
          <a:xfrm flipH="1" rot="10800000">
            <a:off x="0" y="0"/>
            <a:ext cx="2571719" cy="883100"/>
          </a:xfrm>
          <a:custGeom>
            <a:rect b="b" l="l" r="r" t="t"/>
            <a:pathLst>
              <a:path extrusionOk="0" h="72326" w="210624">
                <a:moveTo>
                  <a:pt x="0" y="72325"/>
                </a:moveTo>
                <a:lnTo>
                  <a:pt x="0" y="0"/>
                </a:lnTo>
                <a:lnTo>
                  <a:pt x="210624" y="72325"/>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17"/>
          <p:cNvSpPr/>
          <p:nvPr/>
        </p:nvSpPr>
        <p:spPr>
          <a:xfrm flipH="1">
            <a:off x="6740252" y="4318149"/>
            <a:ext cx="2403746" cy="825420"/>
          </a:xfrm>
          <a:custGeom>
            <a:rect b="b" l="l" r="r" t="t"/>
            <a:pathLst>
              <a:path extrusionOk="0" h="72326" w="210624">
                <a:moveTo>
                  <a:pt x="0" y="72325"/>
                </a:moveTo>
                <a:lnTo>
                  <a:pt x="0" y="0"/>
                </a:lnTo>
                <a:lnTo>
                  <a:pt x="210624" y="72325"/>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1" name="Shape 81"/>
        <p:cNvGrpSpPr/>
        <p:nvPr/>
      </p:nvGrpSpPr>
      <p:grpSpPr>
        <a:xfrm>
          <a:off x="0" y="0"/>
          <a:ext cx="0" cy="0"/>
          <a:chOff x="0" y="0"/>
          <a:chExt cx="0" cy="0"/>
        </a:xfrm>
      </p:grpSpPr>
      <p:sp>
        <p:nvSpPr>
          <p:cNvPr id="82" name="Google Shape;82;p1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83" name="Google Shape;83;p18"/>
          <p:cNvSpPr/>
          <p:nvPr/>
        </p:nvSpPr>
        <p:spPr>
          <a:xfrm rot="10800000">
            <a:off x="6579147" y="-6868"/>
            <a:ext cx="2571719" cy="883100"/>
          </a:xfrm>
          <a:custGeom>
            <a:rect b="b" l="l" r="r" t="t"/>
            <a:pathLst>
              <a:path extrusionOk="0" h="72326" w="210624">
                <a:moveTo>
                  <a:pt x="0" y="72325"/>
                </a:moveTo>
                <a:lnTo>
                  <a:pt x="0" y="0"/>
                </a:lnTo>
                <a:lnTo>
                  <a:pt x="210624" y="72325"/>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18"/>
          <p:cNvSpPr/>
          <p:nvPr/>
        </p:nvSpPr>
        <p:spPr>
          <a:xfrm>
            <a:off x="0" y="4318149"/>
            <a:ext cx="2403746" cy="825420"/>
          </a:xfrm>
          <a:custGeom>
            <a:rect b="b" l="l" r="r" t="t"/>
            <a:pathLst>
              <a:path extrusionOk="0" h="72326" w="210624">
                <a:moveTo>
                  <a:pt x="0" y="72325"/>
                </a:moveTo>
                <a:lnTo>
                  <a:pt x="0" y="0"/>
                </a:lnTo>
                <a:lnTo>
                  <a:pt x="210624" y="72325"/>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8"/>
          <p:cNvSpPr/>
          <p:nvPr/>
        </p:nvSpPr>
        <p:spPr>
          <a:xfrm flipH="1">
            <a:off x="8572169" y="3334026"/>
            <a:ext cx="1022185" cy="1022185"/>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86" name="Shape 86"/>
        <p:cNvGrpSpPr/>
        <p:nvPr/>
      </p:nvGrpSpPr>
      <p:grpSpPr>
        <a:xfrm>
          <a:off x="0" y="0"/>
          <a:ext cx="0" cy="0"/>
          <a:chOff x="0" y="0"/>
          <a:chExt cx="0" cy="0"/>
        </a:xfrm>
      </p:grpSpPr>
      <p:sp>
        <p:nvSpPr>
          <p:cNvPr id="87" name="Google Shape;87;p19"/>
          <p:cNvSpPr txBox="1"/>
          <p:nvPr>
            <p:ph type="title"/>
          </p:nvPr>
        </p:nvSpPr>
        <p:spPr>
          <a:xfrm>
            <a:off x="4184500" y="917375"/>
            <a:ext cx="4244400" cy="1068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3000"/>
              <a:buNone/>
              <a:defRPr sz="2900"/>
            </a:lvl1pPr>
            <a:lvl2pPr lvl="1">
              <a:lnSpc>
                <a:spcPct val="100000"/>
              </a:lnSpc>
              <a:spcBef>
                <a:spcPts val="0"/>
              </a:spcBef>
              <a:spcAft>
                <a:spcPts val="0"/>
              </a:spcAft>
              <a:buSzPts val="3000"/>
              <a:buNone/>
              <a:defRPr/>
            </a:lvl2pPr>
            <a:lvl3pPr lvl="2">
              <a:lnSpc>
                <a:spcPct val="100000"/>
              </a:lnSpc>
              <a:spcBef>
                <a:spcPts val="0"/>
              </a:spcBef>
              <a:spcAft>
                <a:spcPts val="0"/>
              </a:spcAft>
              <a:buSzPts val="3000"/>
              <a:buNone/>
              <a:defRPr/>
            </a:lvl3pPr>
            <a:lvl4pPr lvl="3">
              <a:lnSpc>
                <a:spcPct val="100000"/>
              </a:lnSpc>
              <a:spcBef>
                <a:spcPts val="0"/>
              </a:spcBef>
              <a:spcAft>
                <a:spcPts val="0"/>
              </a:spcAft>
              <a:buSzPts val="3000"/>
              <a:buNone/>
              <a:defRPr/>
            </a:lvl4pPr>
            <a:lvl5pPr lvl="4">
              <a:lnSpc>
                <a:spcPct val="100000"/>
              </a:lnSpc>
              <a:spcBef>
                <a:spcPts val="0"/>
              </a:spcBef>
              <a:spcAft>
                <a:spcPts val="0"/>
              </a:spcAft>
              <a:buSzPts val="3000"/>
              <a:buNone/>
              <a:defRPr/>
            </a:lvl5pPr>
            <a:lvl6pPr lvl="5">
              <a:lnSpc>
                <a:spcPct val="100000"/>
              </a:lnSpc>
              <a:spcBef>
                <a:spcPts val="0"/>
              </a:spcBef>
              <a:spcAft>
                <a:spcPts val="0"/>
              </a:spcAft>
              <a:buSzPts val="3000"/>
              <a:buNone/>
              <a:defRPr/>
            </a:lvl6pPr>
            <a:lvl7pPr lvl="6">
              <a:lnSpc>
                <a:spcPct val="100000"/>
              </a:lnSpc>
              <a:spcBef>
                <a:spcPts val="0"/>
              </a:spcBef>
              <a:spcAft>
                <a:spcPts val="0"/>
              </a:spcAft>
              <a:buSzPts val="3000"/>
              <a:buNone/>
              <a:defRPr/>
            </a:lvl7pPr>
            <a:lvl8pPr lvl="7">
              <a:lnSpc>
                <a:spcPct val="100000"/>
              </a:lnSpc>
              <a:spcBef>
                <a:spcPts val="0"/>
              </a:spcBef>
              <a:spcAft>
                <a:spcPts val="0"/>
              </a:spcAft>
              <a:buSzPts val="3000"/>
              <a:buNone/>
              <a:defRPr/>
            </a:lvl8pPr>
            <a:lvl9pPr lvl="8">
              <a:lnSpc>
                <a:spcPct val="100000"/>
              </a:lnSpc>
              <a:spcBef>
                <a:spcPts val="0"/>
              </a:spcBef>
              <a:spcAft>
                <a:spcPts val="0"/>
              </a:spcAft>
              <a:buSzPts val="3000"/>
              <a:buNone/>
              <a:defRPr/>
            </a:lvl9pPr>
          </a:lstStyle>
          <a:p/>
        </p:txBody>
      </p:sp>
      <p:sp>
        <p:nvSpPr>
          <p:cNvPr id="88" name="Google Shape;88;p19"/>
          <p:cNvSpPr txBox="1"/>
          <p:nvPr>
            <p:ph idx="1" type="body"/>
          </p:nvPr>
        </p:nvSpPr>
        <p:spPr>
          <a:xfrm>
            <a:off x="4184500" y="2019925"/>
            <a:ext cx="4244400" cy="2206200"/>
          </a:xfrm>
          <a:prstGeom prst="rect">
            <a:avLst/>
          </a:prstGeom>
        </p:spPr>
        <p:txBody>
          <a:bodyPr anchorCtr="0" anchor="t" bIns="91425" lIns="91425" spcFirstLastPara="1" rIns="91425" wrap="square" tIns="91425">
            <a:noAutofit/>
          </a:bodyPr>
          <a:lstStyle>
            <a:lvl1pPr indent="-304800" lvl="0" marL="457200">
              <a:lnSpc>
                <a:spcPct val="100000"/>
              </a:lnSpc>
              <a:spcBef>
                <a:spcPts val="0"/>
              </a:spcBef>
              <a:spcAft>
                <a:spcPts val="0"/>
              </a:spcAft>
              <a:buSzPts val="1200"/>
              <a:buFont typeface="Nunito Light"/>
              <a:buChar char="●"/>
              <a:defRPr/>
            </a:lvl1pPr>
            <a:lvl2pPr indent="-304800" lvl="1" marL="914400">
              <a:lnSpc>
                <a:spcPct val="100000"/>
              </a:lnSpc>
              <a:spcBef>
                <a:spcPts val="0"/>
              </a:spcBef>
              <a:spcAft>
                <a:spcPts val="0"/>
              </a:spcAft>
              <a:buClr>
                <a:srgbClr val="E76A28"/>
              </a:buClr>
              <a:buSzPts val="1200"/>
              <a:buFont typeface="Nunito Light"/>
              <a:buChar char="○"/>
              <a:defRPr/>
            </a:lvl2pPr>
            <a:lvl3pPr indent="-304800" lvl="2" marL="1371600">
              <a:lnSpc>
                <a:spcPct val="100000"/>
              </a:lnSpc>
              <a:spcBef>
                <a:spcPts val="0"/>
              </a:spcBef>
              <a:spcAft>
                <a:spcPts val="0"/>
              </a:spcAft>
              <a:buClr>
                <a:srgbClr val="E76A28"/>
              </a:buClr>
              <a:buSzPts val="1200"/>
              <a:buFont typeface="Nunito Light"/>
              <a:buChar char="■"/>
              <a:defRPr/>
            </a:lvl3pPr>
            <a:lvl4pPr indent="-304800" lvl="3" marL="1828800">
              <a:lnSpc>
                <a:spcPct val="100000"/>
              </a:lnSpc>
              <a:spcBef>
                <a:spcPts val="0"/>
              </a:spcBef>
              <a:spcAft>
                <a:spcPts val="0"/>
              </a:spcAft>
              <a:buClr>
                <a:srgbClr val="E76A28"/>
              </a:buClr>
              <a:buSzPts val="1200"/>
              <a:buFont typeface="Nunito Light"/>
              <a:buChar char="●"/>
              <a:defRPr/>
            </a:lvl4pPr>
            <a:lvl5pPr indent="-304800" lvl="4" marL="2286000">
              <a:lnSpc>
                <a:spcPct val="100000"/>
              </a:lnSpc>
              <a:spcBef>
                <a:spcPts val="0"/>
              </a:spcBef>
              <a:spcAft>
                <a:spcPts val="0"/>
              </a:spcAft>
              <a:buClr>
                <a:srgbClr val="E76A28"/>
              </a:buClr>
              <a:buSzPts val="1200"/>
              <a:buFont typeface="Nunito Light"/>
              <a:buChar char="○"/>
              <a:defRPr/>
            </a:lvl5pPr>
            <a:lvl6pPr indent="-304800" lvl="5" marL="2743200">
              <a:lnSpc>
                <a:spcPct val="100000"/>
              </a:lnSpc>
              <a:spcBef>
                <a:spcPts val="0"/>
              </a:spcBef>
              <a:spcAft>
                <a:spcPts val="0"/>
              </a:spcAft>
              <a:buClr>
                <a:srgbClr val="999999"/>
              </a:buClr>
              <a:buSzPts val="1200"/>
              <a:buFont typeface="Nunito Light"/>
              <a:buChar char="■"/>
              <a:defRPr/>
            </a:lvl6pPr>
            <a:lvl7pPr indent="-304800" lvl="6" marL="3200400">
              <a:lnSpc>
                <a:spcPct val="100000"/>
              </a:lnSpc>
              <a:spcBef>
                <a:spcPts val="0"/>
              </a:spcBef>
              <a:spcAft>
                <a:spcPts val="0"/>
              </a:spcAft>
              <a:buClr>
                <a:srgbClr val="999999"/>
              </a:buClr>
              <a:buSzPts val="1200"/>
              <a:buFont typeface="Nunito Light"/>
              <a:buChar char="●"/>
              <a:defRPr/>
            </a:lvl7pPr>
            <a:lvl8pPr indent="-304800" lvl="7" marL="3657600">
              <a:lnSpc>
                <a:spcPct val="100000"/>
              </a:lnSpc>
              <a:spcBef>
                <a:spcPts val="0"/>
              </a:spcBef>
              <a:spcAft>
                <a:spcPts val="0"/>
              </a:spcAft>
              <a:buClr>
                <a:srgbClr val="999999"/>
              </a:buClr>
              <a:buSzPts val="1200"/>
              <a:buFont typeface="Nunito Light"/>
              <a:buChar char="○"/>
              <a:defRPr/>
            </a:lvl8pPr>
            <a:lvl9pPr indent="-304800" lvl="8" marL="4114800">
              <a:lnSpc>
                <a:spcPct val="100000"/>
              </a:lnSpc>
              <a:spcBef>
                <a:spcPts val="0"/>
              </a:spcBef>
              <a:spcAft>
                <a:spcPts val="0"/>
              </a:spcAft>
              <a:buClr>
                <a:srgbClr val="999999"/>
              </a:buClr>
              <a:buSzPts val="1200"/>
              <a:buFont typeface="Nunito Light"/>
              <a:buChar char="■"/>
              <a:defRPr/>
            </a:lvl9pPr>
          </a:lstStyle>
          <a:p/>
        </p:txBody>
      </p:sp>
      <p:sp>
        <p:nvSpPr>
          <p:cNvPr id="89" name="Google Shape;89;p19"/>
          <p:cNvSpPr/>
          <p:nvPr>
            <p:ph idx="2" type="pic"/>
          </p:nvPr>
        </p:nvSpPr>
        <p:spPr>
          <a:xfrm>
            <a:off x="0" y="0"/>
            <a:ext cx="3513000" cy="5143500"/>
          </a:xfrm>
          <a:prstGeom prst="rect">
            <a:avLst/>
          </a:prstGeom>
          <a:noFill/>
          <a:ln>
            <a:noFill/>
          </a:ln>
        </p:spPr>
      </p:sp>
      <p:sp>
        <p:nvSpPr>
          <p:cNvPr id="90" name="Google Shape;90;p19"/>
          <p:cNvSpPr/>
          <p:nvPr/>
        </p:nvSpPr>
        <p:spPr>
          <a:xfrm rot="10800000">
            <a:off x="6899273" y="-64"/>
            <a:ext cx="2244725" cy="770814"/>
          </a:xfrm>
          <a:custGeom>
            <a:rect b="b" l="l" r="r" t="t"/>
            <a:pathLst>
              <a:path extrusionOk="0" h="72326" w="210624">
                <a:moveTo>
                  <a:pt x="0" y="72325"/>
                </a:moveTo>
                <a:lnTo>
                  <a:pt x="0" y="0"/>
                </a:lnTo>
                <a:lnTo>
                  <a:pt x="210624" y="72325"/>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19"/>
          <p:cNvSpPr/>
          <p:nvPr/>
        </p:nvSpPr>
        <p:spPr>
          <a:xfrm flipH="1">
            <a:off x="6899273" y="4372686"/>
            <a:ext cx="2244725" cy="770814"/>
          </a:xfrm>
          <a:custGeom>
            <a:rect b="b" l="l" r="r" t="t"/>
            <a:pathLst>
              <a:path extrusionOk="0" h="72326" w="210624">
                <a:moveTo>
                  <a:pt x="0" y="72325"/>
                </a:moveTo>
                <a:lnTo>
                  <a:pt x="0" y="0"/>
                </a:lnTo>
                <a:lnTo>
                  <a:pt x="210624" y="72325"/>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92" name="Shape 92"/>
        <p:cNvGrpSpPr/>
        <p:nvPr/>
      </p:nvGrpSpPr>
      <p:grpSpPr>
        <a:xfrm>
          <a:off x="0" y="0"/>
          <a:ext cx="0" cy="0"/>
          <a:chOff x="0" y="0"/>
          <a:chExt cx="0" cy="0"/>
        </a:xfrm>
      </p:grpSpPr>
      <p:sp>
        <p:nvSpPr>
          <p:cNvPr id="93" name="Google Shape;93;p20"/>
          <p:cNvSpPr txBox="1"/>
          <p:nvPr>
            <p:ph type="title"/>
          </p:nvPr>
        </p:nvSpPr>
        <p:spPr>
          <a:xfrm>
            <a:off x="1388100" y="1307100"/>
            <a:ext cx="6367800" cy="2529300"/>
          </a:xfrm>
          <a:prstGeom prst="rect">
            <a:avLst/>
          </a:prstGeom>
        </p:spPr>
        <p:txBody>
          <a:bodyPr anchorCtr="0" anchor="ctr" bIns="91425" lIns="91425" spcFirstLastPara="1" rIns="91425" wrap="square" tIns="91425">
            <a:noAutofit/>
          </a:bodyPr>
          <a:lstStyle>
            <a:lvl1pPr lvl="0" algn="ctr">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p:txBody>
      </p:sp>
      <p:sp>
        <p:nvSpPr>
          <p:cNvPr id="94" name="Google Shape;94;p20"/>
          <p:cNvSpPr/>
          <p:nvPr/>
        </p:nvSpPr>
        <p:spPr>
          <a:xfrm flipH="1">
            <a:off x="6170859" y="4121350"/>
            <a:ext cx="2976644" cy="1022147"/>
          </a:xfrm>
          <a:custGeom>
            <a:rect b="b" l="l" r="r" t="t"/>
            <a:pathLst>
              <a:path extrusionOk="0" h="72326" w="210624">
                <a:moveTo>
                  <a:pt x="0" y="72325"/>
                </a:moveTo>
                <a:lnTo>
                  <a:pt x="0" y="0"/>
                </a:lnTo>
                <a:lnTo>
                  <a:pt x="210624" y="72325"/>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20"/>
          <p:cNvSpPr/>
          <p:nvPr/>
        </p:nvSpPr>
        <p:spPr>
          <a:xfrm flipH="1" rot="10800000">
            <a:off x="-2864" y="0"/>
            <a:ext cx="2976644" cy="1022147"/>
          </a:xfrm>
          <a:custGeom>
            <a:rect b="b" l="l" r="r" t="t"/>
            <a:pathLst>
              <a:path extrusionOk="0" h="72326" w="210624">
                <a:moveTo>
                  <a:pt x="0" y="72325"/>
                </a:moveTo>
                <a:lnTo>
                  <a:pt x="0" y="0"/>
                </a:lnTo>
                <a:lnTo>
                  <a:pt x="210624" y="72325"/>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20"/>
          <p:cNvSpPr/>
          <p:nvPr/>
        </p:nvSpPr>
        <p:spPr>
          <a:xfrm flipH="1">
            <a:off x="-923172" y="1415182"/>
            <a:ext cx="1635402" cy="1635402"/>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20"/>
          <p:cNvSpPr/>
          <p:nvPr/>
        </p:nvSpPr>
        <p:spPr>
          <a:xfrm flipH="1">
            <a:off x="8572169" y="2648226"/>
            <a:ext cx="1022185" cy="1022185"/>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8" name="Shape 98"/>
        <p:cNvGrpSpPr/>
        <p:nvPr/>
      </p:nvGrpSpPr>
      <p:grpSpPr>
        <a:xfrm>
          <a:off x="0" y="0"/>
          <a:ext cx="0" cy="0"/>
          <a:chOff x="0" y="0"/>
          <a:chExt cx="0" cy="0"/>
        </a:xfrm>
      </p:grpSpPr>
      <p:sp>
        <p:nvSpPr>
          <p:cNvPr id="99" name="Google Shape;99;p21"/>
          <p:cNvSpPr txBox="1"/>
          <p:nvPr>
            <p:ph type="title"/>
          </p:nvPr>
        </p:nvSpPr>
        <p:spPr>
          <a:xfrm>
            <a:off x="2241425" y="1293100"/>
            <a:ext cx="4661100" cy="841800"/>
          </a:xfrm>
          <a:prstGeom prst="rect">
            <a:avLst/>
          </a:prstGeom>
        </p:spPr>
        <p:txBody>
          <a:bodyPr anchorCtr="0" anchor="t" bIns="91425" lIns="91425" spcFirstLastPara="1" rIns="91425" wrap="square" tIns="91425">
            <a:noAutofit/>
          </a:bodyPr>
          <a:lstStyle>
            <a:lvl1pPr lvl="0" algn="ctr">
              <a:spcBef>
                <a:spcPts val="0"/>
              </a:spcBef>
              <a:spcAft>
                <a:spcPts val="0"/>
              </a:spcAft>
              <a:buSzPts val="3600"/>
              <a:buNone/>
              <a:defRPr sz="45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00" name="Google Shape;100;p21"/>
          <p:cNvSpPr txBox="1"/>
          <p:nvPr>
            <p:ph idx="1" type="subTitle"/>
          </p:nvPr>
        </p:nvSpPr>
        <p:spPr>
          <a:xfrm>
            <a:off x="2241475" y="2168600"/>
            <a:ext cx="4661100" cy="16818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sz="1600"/>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01" name="Google Shape;101;p21"/>
          <p:cNvSpPr/>
          <p:nvPr/>
        </p:nvSpPr>
        <p:spPr>
          <a:xfrm flipH="1">
            <a:off x="-750475" y="1465150"/>
            <a:ext cx="1275878" cy="1275878"/>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21"/>
          <p:cNvSpPr/>
          <p:nvPr/>
        </p:nvSpPr>
        <p:spPr>
          <a:xfrm flipH="1">
            <a:off x="6165809" y="4121350"/>
            <a:ext cx="2976644" cy="1022147"/>
          </a:xfrm>
          <a:custGeom>
            <a:rect b="b" l="l" r="r" t="t"/>
            <a:pathLst>
              <a:path extrusionOk="0" h="72326" w="210624">
                <a:moveTo>
                  <a:pt x="0" y="72325"/>
                </a:moveTo>
                <a:lnTo>
                  <a:pt x="0" y="0"/>
                </a:lnTo>
                <a:lnTo>
                  <a:pt x="210624" y="72325"/>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21"/>
          <p:cNvSpPr/>
          <p:nvPr/>
        </p:nvSpPr>
        <p:spPr>
          <a:xfrm flipH="1">
            <a:off x="8516083" y="2343626"/>
            <a:ext cx="1376845" cy="1376845"/>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21"/>
          <p:cNvSpPr/>
          <p:nvPr/>
        </p:nvSpPr>
        <p:spPr>
          <a:xfrm flipH="1" rot="10800000">
            <a:off x="-1541" y="0"/>
            <a:ext cx="2976644" cy="1022147"/>
          </a:xfrm>
          <a:custGeom>
            <a:rect b="b" l="l" r="r" t="t"/>
            <a:pathLst>
              <a:path extrusionOk="0" h="72326" w="210624">
                <a:moveTo>
                  <a:pt x="0" y="72325"/>
                </a:moveTo>
                <a:lnTo>
                  <a:pt x="0" y="0"/>
                </a:lnTo>
                <a:lnTo>
                  <a:pt x="210624" y="72325"/>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05" name="Shape 105"/>
        <p:cNvGrpSpPr/>
        <p:nvPr/>
      </p:nvGrpSpPr>
      <p:grpSpPr>
        <a:xfrm>
          <a:off x="0" y="0"/>
          <a:ext cx="0" cy="0"/>
          <a:chOff x="0" y="0"/>
          <a:chExt cx="0" cy="0"/>
        </a:xfrm>
      </p:grpSpPr>
      <p:sp>
        <p:nvSpPr>
          <p:cNvPr id="106" name="Google Shape;106;p22"/>
          <p:cNvSpPr txBox="1"/>
          <p:nvPr>
            <p:ph type="title"/>
          </p:nvPr>
        </p:nvSpPr>
        <p:spPr>
          <a:xfrm>
            <a:off x="1952525" y="3988200"/>
            <a:ext cx="5238900" cy="468000"/>
          </a:xfrm>
          <a:prstGeom prst="rect">
            <a:avLst/>
          </a:prstGeom>
          <a:solidFill>
            <a:schemeClr val="lt1"/>
          </a:solid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lvl1pPr lvl="0" algn="ctr">
              <a:spcBef>
                <a:spcPts val="0"/>
              </a:spcBef>
              <a:spcAft>
                <a:spcPts val="0"/>
              </a:spcAft>
              <a:buSzPts val="3000"/>
              <a:buNone/>
              <a:defRPr sz="2400"/>
            </a:lvl1pPr>
            <a:lvl2pPr lvl="1" algn="ctr">
              <a:spcBef>
                <a:spcPts val="0"/>
              </a:spcBef>
              <a:spcAft>
                <a:spcPts val="0"/>
              </a:spcAft>
              <a:buSzPts val="3000"/>
              <a:buNone/>
              <a:defRPr/>
            </a:lvl2pPr>
            <a:lvl3pPr lvl="2" algn="ctr">
              <a:spcBef>
                <a:spcPts val="0"/>
              </a:spcBef>
              <a:spcAft>
                <a:spcPts val="0"/>
              </a:spcAft>
              <a:buSzPts val="3000"/>
              <a:buNone/>
              <a:defRPr/>
            </a:lvl3pPr>
            <a:lvl4pPr lvl="3" algn="ctr">
              <a:spcBef>
                <a:spcPts val="0"/>
              </a:spcBef>
              <a:spcAft>
                <a:spcPts val="0"/>
              </a:spcAft>
              <a:buSzPts val="3000"/>
              <a:buNone/>
              <a:defRPr/>
            </a:lvl4pPr>
            <a:lvl5pPr lvl="4" algn="ctr">
              <a:spcBef>
                <a:spcPts val="0"/>
              </a:spcBef>
              <a:spcAft>
                <a:spcPts val="0"/>
              </a:spcAft>
              <a:buSzPts val="3000"/>
              <a:buNone/>
              <a:defRPr/>
            </a:lvl5pPr>
            <a:lvl6pPr lvl="5" algn="ctr">
              <a:spcBef>
                <a:spcPts val="0"/>
              </a:spcBef>
              <a:spcAft>
                <a:spcPts val="0"/>
              </a:spcAft>
              <a:buSzPts val="3000"/>
              <a:buNone/>
              <a:defRPr/>
            </a:lvl6pPr>
            <a:lvl7pPr lvl="6" algn="ctr">
              <a:spcBef>
                <a:spcPts val="0"/>
              </a:spcBef>
              <a:spcAft>
                <a:spcPts val="0"/>
              </a:spcAft>
              <a:buSzPts val="3000"/>
              <a:buNone/>
              <a:defRPr/>
            </a:lvl7pPr>
            <a:lvl8pPr lvl="7" algn="ctr">
              <a:spcBef>
                <a:spcPts val="0"/>
              </a:spcBef>
              <a:spcAft>
                <a:spcPts val="0"/>
              </a:spcAft>
              <a:buSzPts val="3000"/>
              <a:buNone/>
              <a:defRPr/>
            </a:lvl8pPr>
            <a:lvl9pPr lvl="8" algn="ctr">
              <a:spcBef>
                <a:spcPts val="0"/>
              </a:spcBef>
              <a:spcAft>
                <a:spcPts val="0"/>
              </a:spcAft>
              <a:buSzPts val="3000"/>
              <a:buNone/>
              <a:defRPr/>
            </a:lvl9pPr>
          </a:lstStyle>
          <a:p/>
        </p:txBody>
      </p:sp>
      <p:sp>
        <p:nvSpPr>
          <p:cNvPr id="107" name="Google Shape;107;p22"/>
          <p:cNvSpPr/>
          <p:nvPr>
            <p:ph idx="2" type="pic"/>
          </p:nvPr>
        </p:nvSpPr>
        <p:spPr>
          <a:xfrm>
            <a:off x="0" y="0"/>
            <a:ext cx="9144000" cy="5143500"/>
          </a:xfrm>
          <a:prstGeom prst="rect">
            <a:avLst/>
          </a:prstGeom>
          <a:noFill/>
          <a:ln>
            <a:noFill/>
          </a:ln>
        </p:spPr>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8" name="Shape 108"/>
        <p:cNvGrpSpPr/>
        <p:nvPr/>
      </p:nvGrpSpPr>
      <p:grpSpPr>
        <a:xfrm>
          <a:off x="0" y="0"/>
          <a:ext cx="0" cy="0"/>
          <a:chOff x="0" y="0"/>
          <a:chExt cx="0" cy="0"/>
        </a:xfrm>
      </p:grpSpPr>
      <p:sp>
        <p:nvSpPr>
          <p:cNvPr id="109" name="Google Shape;109;p23"/>
          <p:cNvSpPr txBox="1"/>
          <p:nvPr>
            <p:ph hasCustomPrompt="1" type="title"/>
          </p:nvPr>
        </p:nvSpPr>
        <p:spPr>
          <a:xfrm>
            <a:off x="1650975" y="1573338"/>
            <a:ext cx="5842200" cy="1511100"/>
          </a:xfrm>
          <a:prstGeom prst="rect">
            <a:avLst/>
          </a:prstGeom>
        </p:spPr>
        <p:txBody>
          <a:bodyPr anchorCtr="0" anchor="b" bIns="91425" lIns="91425" spcFirstLastPara="1" rIns="91425" wrap="square" tIns="91425">
            <a:noAutofit/>
          </a:bodyPr>
          <a:lstStyle>
            <a:lvl1pPr lvl="0" algn="ctr">
              <a:spcBef>
                <a:spcPts val="0"/>
              </a:spcBef>
              <a:spcAft>
                <a:spcPts val="0"/>
              </a:spcAft>
              <a:buSzPts val="9600"/>
              <a:buNone/>
              <a:defRPr sz="9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110" name="Google Shape;110;p23"/>
          <p:cNvSpPr txBox="1"/>
          <p:nvPr>
            <p:ph idx="1" type="subTitle"/>
          </p:nvPr>
        </p:nvSpPr>
        <p:spPr>
          <a:xfrm>
            <a:off x="1650975" y="3118363"/>
            <a:ext cx="5842200" cy="4518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
        <p:nvSpPr>
          <p:cNvPr id="111" name="Google Shape;111;p23"/>
          <p:cNvSpPr/>
          <p:nvPr/>
        </p:nvSpPr>
        <p:spPr>
          <a:xfrm flipH="1">
            <a:off x="6170859" y="4121350"/>
            <a:ext cx="2976644" cy="1022147"/>
          </a:xfrm>
          <a:custGeom>
            <a:rect b="b" l="l" r="r" t="t"/>
            <a:pathLst>
              <a:path extrusionOk="0" h="72326" w="210624">
                <a:moveTo>
                  <a:pt x="0" y="72325"/>
                </a:moveTo>
                <a:lnTo>
                  <a:pt x="0" y="0"/>
                </a:lnTo>
                <a:lnTo>
                  <a:pt x="210624" y="72325"/>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23"/>
          <p:cNvSpPr/>
          <p:nvPr/>
        </p:nvSpPr>
        <p:spPr>
          <a:xfrm flipH="1" rot="10800000">
            <a:off x="-2864" y="0"/>
            <a:ext cx="2976644" cy="1022147"/>
          </a:xfrm>
          <a:custGeom>
            <a:rect b="b" l="l" r="r" t="t"/>
            <a:pathLst>
              <a:path extrusionOk="0" h="72326" w="210624">
                <a:moveTo>
                  <a:pt x="0" y="72325"/>
                </a:moveTo>
                <a:lnTo>
                  <a:pt x="0" y="0"/>
                </a:lnTo>
                <a:lnTo>
                  <a:pt x="210624" y="72325"/>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23"/>
          <p:cNvSpPr/>
          <p:nvPr/>
        </p:nvSpPr>
        <p:spPr>
          <a:xfrm flipH="1">
            <a:off x="-923172" y="1415182"/>
            <a:ext cx="1635402" cy="1635402"/>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23"/>
          <p:cNvSpPr/>
          <p:nvPr/>
        </p:nvSpPr>
        <p:spPr>
          <a:xfrm flipH="1">
            <a:off x="8572169" y="2648226"/>
            <a:ext cx="1022185" cy="1022185"/>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5"/>
        </a:solidFill>
      </p:bgPr>
    </p:bg>
    <p:spTree>
      <p:nvGrpSpPr>
        <p:cNvPr id="115" name="Shape 115"/>
        <p:cNvGrpSpPr/>
        <p:nvPr/>
      </p:nvGrpSpPr>
      <p:grpSpPr>
        <a:xfrm>
          <a:off x="0" y="0"/>
          <a:ext cx="0" cy="0"/>
          <a:chOff x="0" y="0"/>
          <a:chExt cx="0" cy="0"/>
        </a:xfrm>
      </p:grpSpPr>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
    <p:spTree>
      <p:nvGrpSpPr>
        <p:cNvPr id="116" name="Shape 116"/>
        <p:cNvGrpSpPr/>
        <p:nvPr/>
      </p:nvGrpSpPr>
      <p:grpSpPr>
        <a:xfrm>
          <a:off x="0" y="0"/>
          <a:ext cx="0" cy="0"/>
          <a:chOff x="0" y="0"/>
          <a:chExt cx="0" cy="0"/>
        </a:xfrm>
      </p:grpSpPr>
      <p:sp>
        <p:nvSpPr>
          <p:cNvPr id="117" name="Google Shape;117;p25"/>
          <p:cNvSpPr/>
          <p:nvPr/>
        </p:nvSpPr>
        <p:spPr>
          <a:xfrm>
            <a:off x="0" y="4389949"/>
            <a:ext cx="2194702" cy="753637"/>
          </a:xfrm>
          <a:custGeom>
            <a:rect b="b" l="l" r="r" t="t"/>
            <a:pathLst>
              <a:path extrusionOk="0" h="72326" w="210624">
                <a:moveTo>
                  <a:pt x="0" y="72325"/>
                </a:moveTo>
                <a:lnTo>
                  <a:pt x="0" y="0"/>
                </a:lnTo>
                <a:lnTo>
                  <a:pt x="210624" y="72325"/>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25"/>
          <p:cNvSpPr/>
          <p:nvPr/>
        </p:nvSpPr>
        <p:spPr>
          <a:xfrm rot="10800000">
            <a:off x="6899273" y="-64"/>
            <a:ext cx="2244725" cy="770814"/>
          </a:xfrm>
          <a:custGeom>
            <a:rect b="b" l="l" r="r" t="t"/>
            <a:pathLst>
              <a:path extrusionOk="0" h="72326" w="210624">
                <a:moveTo>
                  <a:pt x="0" y="72325"/>
                </a:moveTo>
                <a:lnTo>
                  <a:pt x="0" y="0"/>
                </a:lnTo>
                <a:lnTo>
                  <a:pt x="210624" y="7232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2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20" name="Google Shape;120;p25"/>
          <p:cNvSpPr txBox="1"/>
          <p:nvPr>
            <p:ph hasCustomPrompt="1" idx="2" type="title"/>
          </p:nvPr>
        </p:nvSpPr>
        <p:spPr>
          <a:xfrm>
            <a:off x="1505400" y="1355773"/>
            <a:ext cx="734700" cy="572700"/>
          </a:xfrm>
          <a:prstGeom prst="rect">
            <a:avLst/>
          </a:prstGeom>
          <a:solidFill>
            <a:schemeClr val="lt2"/>
          </a:solidFill>
          <a:ln cap="flat" cmpd="sng" w="38100">
            <a:solidFill>
              <a:schemeClr val="lt2"/>
            </a:solidFill>
            <a:prstDash val="solid"/>
            <a:round/>
            <a:headEnd len="sm" w="sm" type="none"/>
            <a:tailEnd len="sm" w="sm" type="none"/>
          </a:ln>
        </p:spPr>
        <p:txBody>
          <a:bodyPr anchorCtr="0" anchor="b" bIns="91425" lIns="91425" spcFirstLastPara="1" rIns="91425" wrap="square" tIns="91425">
            <a:noAutofit/>
          </a:bodyPr>
          <a:lstStyle>
            <a:lvl1pPr lvl="0" algn="ctr">
              <a:spcBef>
                <a:spcPts val="0"/>
              </a:spcBef>
              <a:spcAft>
                <a:spcPts val="0"/>
              </a:spcAft>
              <a:buSzPts val="3000"/>
              <a:buNone/>
              <a:defRPr sz="3000">
                <a:solidFill>
                  <a:schemeClr val="lt1"/>
                </a:solidFill>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121" name="Google Shape;121;p25"/>
          <p:cNvSpPr txBox="1"/>
          <p:nvPr>
            <p:ph hasCustomPrompt="1" idx="3" type="title"/>
          </p:nvPr>
        </p:nvSpPr>
        <p:spPr>
          <a:xfrm>
            <a:off x="1505400" y="2941602"/>
            <a:ext cx="734700" cy="572700"/>
          </a:xfrm>
          <a:prstGeom prst="rect">
            <a:avLst/>
          </a:prstGeom>
          <a:solidFill>
            <a:schemeClr val="lt2"/>
          </a:solidFill>
          <a:ln cap="flat" cmpd="sng" w="38100">
            <a:solidFill>
              <a:schemeClr val="lt2"/>
            </a:solidFill>
            <a:prstDash val="solid"/>
            <a:round/>
            <a:headEnd len="sm" w="sm" type="none"/>
            <a:tailEnd len="sm" w="sm" type="none"/>
          </a:ln>
        </p:spPr>
        <p:txBody>
          <a:bodyPr anchorCtr="0" anchor="b" bIns="91425" lIns="91425" spcFirstLastPara="1" rIns="91425" wrap="square" tIns="91425">
            <a:noAutofit/>
          </a:bodyPr>
          <a:lstStyle>
            <a:lvl1pPr lvl="0" algn="ctr">
              <a:spcBef>
                <a:spcPts val="0"/>
              </a:spcBef>
              <a:spcAft>
                <a:spcPts val="0"/>
              </a:spcAft>
              <a:buSzPts val="3000"/>
              <a:buNone/>
              <a:defRPr sz="3000">
                <a:solidFill>
                  <a:schemeClr val="lt1"/>
                </a:solidFill>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122" name="Google Shape;122;p25"/>
          <p:cNvSpPr txBox="1"/>
          <p:nvPr>
            <p:ph hasCustomPrompt="1" idx="4" type="title"/>
          </p:nvPr>
        </p:nvSpPr>
        <p:spPr>
          <a:xfrm>
            <a:off x="4204675" y="1355773"/>
            <a:ext cx="734700" cy="572700"/>
          </a:xfrm>
          <a:prstGeom prst="rect">
            <a:avLst/>
          </a:prstGeom>
          <a:solidFill>
            <a:schemeClr val="lt2"/>
          </a:solidFill>
          <a:ln cap="flat" cmpd="sng" w="38100">
            <a:solidFill>
              <a:schemeClr val="lt2"/>
            </a:solidFill>
            <a:prstDash val="solid"/>
            <a:round/>
            <a:headEnd len="sm" w="sm" type="none"/>
            <a:tailEnd len="sm" w="sm" type="none"/>
          </a:ln>
        </p:spPr>
        <p:txBody>
          <a:bodyPr anchorCtr="0" anchor="b" bIns="91425" lIns="91425" spcFirstLastPara="1" rIns="91425" wrap="square" tIns="91425">
            <a:noAutofit/>
          </a:bodyPr>
          <a:lstStyle>
            <a:lvl1pPr lvl="0" algn="ctr">
              <a:spcBef>
                <a:spcPts val="0"/>
              </a:spcBef>
              <a:spcAft>
                <a:spcPts val="0"/>
              </a:spcAft>
              <a:buSzPts val="3000"/>
              <a:buNone/>
              <a:defRPr sz="3000">
                <a:solidFill>
                  <a:schemeClr val="lt1"/>
                </a:solidFill>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123" name="Google Shape;123;p25"/>
          <p:cNvSpPr txBox="1"/>
          <p:nvPr>
            <p:ph hasCustomPrompt="1" idx="5" type="title"/>
          </p:nvPr>
        </p:nvSpPr>
        <p:spPr>
          <a:xfrm>
            <a:off x="4204675" y="2941602"/>
            <a:ext cx="734700" cy="572700"/>
          </a:xfrm>
          <a:prstGeom prst="rect">
            <a:avLst/>
          </a:prstGeom>
          <a:solidFill>
            <a:schemeClr val="lt2"/>
          </a:solidFill>
          <a:ln cap="flat" cmpd="sng" w="38100">
            <a:solidFill>
              <a:schemeClr val="lt2"/>
            </a:solidFill>
            <a:prstDash val="solid"/>
            <a:round/>
            <a:headEnd len="sm" w="sm" type="none"/>
            <a:tailEnd len="sm" w="sm" type="none"/>
          </a:ln>
        </p:spPr>
        <p:txBody>
          <a:bodyPr anchorCtr="0" anchor="b" bIns="91425" lIns="91425" spcFirstLastPara="1" rIns="91425" wrap="square" tIns="91425">
            <a:noAutofit/>
          </a:bodyPr>
          <a:lstStyle>
            <a:lvl1pPr lvl="0" algn="ctr">
              <a:spcBef>
                <a:spcPts val="0"/>
              </a:spcBef>
              <a:spcAft>
                <a:spcPts val="0"/>
              </a:spcAft>
              <a:buSzPts val="3000"/>
              <a:buNone/>
              <a:defRPr sz="3000">
                <a:solidFill>
                  <a:schemeClr val="lt1"/>
                </a:solidFill>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124" name="Google Shape;124;p25"/>
          <p:cNvSpPr txBox="1"/>
          <p:nvPr>
            <p:ph hasCustomPrompt="1" idx="6" type="title"/>
          </p:nvPr>
        </p:nvSpPr>
        <p:spPr>
          <a:xfrm>
            <a:off x="6903950" y="1355773"/>
            <a:ext cx="734700" cy="572700"/>
          </a:xfrm>
          <a:prstGeom prst="rect">
            <a:avLst/>
          </a:prstGeom>
          <a:solidFill>
            <a:schemeClr val="lt2"/>
          </a:solidFill>
          <a:ln cap="flat" cmpd="sng" w="38100">
            <a:solidFill>
              <a:schemeClr val="lt2"/>
            </a:solidFill>
            <a:prstDash val="solid"/>
            <a:round/>
            <a:headEnd len="sm" w="sm" type="none"/>
            <a:tailEnd len="sm" w="sm" type="none"/>
          </a:ln>
        </p:spPr>
        <p:txBody>
          <a:bodyPr anchorCtr="0" anchor="b" bIns="91425" lIns="91425" spcFirstLastPara="1" rIns="91425" wrap="square" tIns="91425">
            <a:noAutofit/>
          </a:bodyPr>
          <a:lstStyle>
            <a:lvl1pPr lvl="0" algn="ctr">
              <a:spcBef>
                <a:spcPts val="0"/>
              </a:spcBef>
              <a:spcAft>
                <a:spcPts val="0"/>
              </a:spcAft>
              <a:buSzPts val="3000"/>
              <a:buNone/>
              <a:defRPr sz="3000">
                <a:solidFill>
                  <a:schemeClr val="lt1"/>
                </a:solidFill>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125" name="Google Shape;125;p25"/>
          <p:cNvSpPr txBox="1"/>
          <p:nvPr>
            <p:ph hasCustomPrompt="1" idx="7" type="title"/>
          </p:nvPr>
        </p:nvSpPr>
        <p:spPr>
          <a:xfrm>
            <a:off x="6903950" y="2941602"/>
            <a:ext cx="734700" cy="572700"/>
          </a:xfrm>
          <a:prstGeom prst="rect">
            <a:avLst/>
          </a:prstGeom>
          <a:solidFill>
            <a:schemeClr val="lt2"/>
          </a:solidFill>
          <a:ln cap="flat" cmpd="sng" w="38100">
            <a:solidFill>
              <a:schemeClr val="lt2"/>
            </a:solidFill>
            <a:prstDash val="solid"/>
            <a:round/>
            <a:headEnd len="sm" w="sm" type="none"/>
            <a:tailEnd len="sm" w="sm" type="none"/>
          </a:ln>
        </p:spPr>
        <p:txBody>
          <a:bodyPr anchorCtr="0" anchor="b" bIns="91425" lIns="91425" spcFirstLastPara="1" rIns="91425" wrap="square" tIns="91425">
            <a:noAutofit/>
          </a:bodyPr>
          <a:lstStyle>
            <a:lvl1pPr lvl="0" algn="ctr">
              <a:spcBef>
                <a:spcPts val="0"/>
              </a:spcBef>
              <a:spcAft>
                <a:spcPts val="0"/>
              </a:spcAft>
              <a:buSzPts val="3000"/>
              <a:buNone/>
              <a:defRPr sz="3000">
                <a:solidFill>
                  <a:schemeClr val="lt1"/>
                </a:solidFill>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126" name="Google Shape;126;p25"/>
          <p:cNvSpPr txBox="1"/>
          <p:nvPr>
            <p:ph idx="1" type="subTitle"/>
          </p:nvPr>
        </p:nvSpPr>
        <p:spPr>
          <a:xfrm>
            <a:off x="720000" y="1921475"/>
            <a:ext cx="2305500" cy="8520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000"/>
              <a:buFont typeface="Raleway"/>
              <a:buNone/>
              <a:defRPr b="1" sz="2400">
                <a:solidFill>
                  <a:schemeClr val="dk1"/>
                </a:solidFill>
                <a:latin typeface="Teko"/>
                <a:ea typeface="Teko"/>
                <a:cs typeface="Teko"/>
                <a:sym typeface="Teko"/>
              </a:defRPr>
            </a:lvl1pPr>
            <a:lvl2pPr lvl="1">
              <a:lnSpc>
                <a:spcPct val="100000"/>
              </a:lnSpc>
              <a:spcBef>
                <a:spcPts val="0"/>
              </a:spcBef>
              <a:spcAft>
                <a:spcPts val="0"/>
              </a:spcAft>
              <a:buSzPts val="2000"/>
              <a:buFont typeface="Raleway"/>
              <a:buNone/>
              <a:defRPr b="1" sz="2000">
                <a:latin typeface="Raleway"/>
                <a:ea typeface="Raleway"/>
                <a:cs typeface="Raleway"/>
                <a:sym typeface="Raleway"/>
              </a:defRPr>
            </a:lvl2pPr>
            <a:lvl3pPr lvl="2">
              <a:lnSpc>
                <a:spcPct val="100000"/>
              </a:lnSpc>
              <a:spcBef>
                <a:spcPts val="0"/>
              </a:spcBef>
              <a:spcAft>
                <a:spcPts val="0"/>
              </a:spcAft>
              <a:buSzPts val="2000"/>
              <a:buFont typeface="Raleway"/>
              <a:buNone/>
              <a:defRPr b="1" sz="2000">
                <a:latin typeface="Raleway"/>
                <a:ea typeface="Raleway"/>
                <a:cs typeface="Raleway"/>
                <a:sym typeface="Raleway"/>
              </a:defRPr>
            </a:lvl3pPr>
            <a:lvl4pPr lvl="3">
              <a:lnSpc>
                <a:spcPct val="100000"/>
              </a:lnSpc>
              <a:spcBef>
                <a:spcPts val="0"/>
              </a:spcBef>
              <a:spcAft>
                <a:spcPts val="0"/>
              </a:spcAft>
              <a:buSzPts val="2000"/>
              <a:buFont typeface="Raleway"/>
              <a:buNone/>
              <a:defRPr b="1" sz="2000">
                <a:latin typeface="Raleway"/>
                <a:ea typeface="Raleway"/>
                <a:cs typeface="Raleway"/>
                <a:sym typeface="Raleway"/>
              </a:defRPr>
            </a:lvl4pPr>
            <a:lvl5pPr lvl="4">
              <a:lnSpc>
                <a:spcPct val="100000"/>
              </a:lnSpc>
              <a:spcBef>
                <a:spcPts val="0"/>
              </a:spcBef>
              <a:spcAft>
                <a:spcPts val="0"/>
              </a:spcAft>
              <a:buSzPts val="2000"/>
              <a:buFont typeface="Raleway"/>
              <a:buNone/>
              <a:defRPr b="1" sz="2000">
                <a:latin typeface="Raleway"/>
                <a:ea typeface="Raleway"/>
                <a:cs typeface="Raleway"/>
                <a:sym typeface="Raleway"/>
              </a:defRPr>
            </a:lvl5pPr>
            <a:lvl6pPr lvl="5">
              <a:lnSpc>
                <a:spcPct val="100000"/>
              </a:lnSpc>
              <a:spcBef>
                <a:spcPts val="0"/>
              </a:spcBef>
              <a:spcAft>
                <a:spcPts val="0"/>
              </a:spcAft>
              <a:buSzPts val="2000"/>
              <a:buFont typeface="Raleway"/>
              <a:buNone/>
              <a:defRPr b="1" sz="2000">
                <a:latin typeface="Raleway"/>
                <a:ea typeface="Raleway"/>
                <a:cs typeface="Raleway"/>
                <a:sym typeface="Raleway"/>
              </a:defRPr>
            </a:lvl6pPr>
            <a:lvl7pPr lvl="6">
              <a:lnSpc>
                <a:spcPct val="100000"/>
              </a:lnSpc>
              <a:spcBef>
                <a:spcPts val="0"/>
              </a:spcBef>
              <a:spcAft>
                <a:spcPts val="0"/>
              </a:spcAft>
              <a:buSzPts val="2000"/>
              <a:buFont typeface="Raleway"/>
              <a:buNone/>
              <a:defRPr b="1" sz="2000">
                <a:latin typeface="Raleway"/>
                <a:ea typeface="Raleway"/>
                <a:cs typeface="Raleway"/>
                <a:sym typeface="Raleway"/>
              </a:defRPr>
            </a:lvl7pPr>
            <a:lvl8pPr lvl="7">
              <a:lnSpc>
                <a:spcPct val="100000"/>
              </a:lnSpc>
              <a:spcBef>
                <a:spcPts val="0"/>
              </a:spcBef>
              <a:spcAft>
                <a:spcPts val="0"/>
              </a:spcAft>
              <a:buSzPts val="2000"/>
              <a:buFont typeface="Raleway"/>
              <a:buNone/>
              <a:defRPr b="1" sz="2000">
                <a:latin typeface="Raleway"/>
                <a:ea typeface="Raleway"/>
                <a:cs typeface="Raleway"/>
                <a:sym typeface="Raleway"/>
              </a:defRPr>
            </a:lvl8pPr>
            <a:lvl9pPr lvl="8">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127" name="Google Shape;127;p25"/>
          <p:cNvSpPr txBox="1"/>
          <p:nvPr>
            <p:ph idx="8" type="subTitle"/>
          </p:nvPr>
        </p:nvSpPr>
        <p:spPr>
          <a:xfrm>
            <a:off x="3419275" y="1921475"/>
            <a:ext cx="2305500" cy="8520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000"/>
              <a:buFont typeface="Raleway"/>
              <a:buNone/>
              <a:defRPr b="1" sz="2400">
                <a:solidFill>
                  <a:schemeClr val="dk1"/>
                </a:solidFill>
                <a:latin typeface="Teko"/>
                <a:ea typeface="Teko"/>
                <a:cs typeface="Teko"/>
                <a:sym typeface="Teko"/>
              </a:defRPr>
            </a:lvl1pPr>
            <a:lvl2pPr lvl="1">
              <a:lnSpc>
                <a:spcPct val="100000"/>
              </a:lnSpc>
              <a:spcBef>
                <a:spcPts val="0"/>
              </a:spcBef>
              <a:spcAft>
                <a:spcPts val="0"/>
              </a:spcAft>
              <a:buSzPts val="2000"/>
              <a:buFont typeface="Raleway"/>
              <a:buNone/>
              <a:defRPr b="1" sz="2000">
                <a:latin typeface="Raleway"/>
                <a:ea typeface="Raleway"/>
                <a:cs typeface="Raleway"/>
                <a:sym typeface="Raleway"/>
              </a:defRPr>
            </a:lvl2pPr>
            <a:lvl3pPr lvl="2">
              <a:lnSpc>
                <a:spcPct val="100000"/>
              </a:lnSpc>
              <a:spcBef>
                <a:spcPts val="0"/>
              </a:spcBef>
              <a:spcAft>
                <a:spcPts val="0"/>
              </a:spcAft>
              <a:buSzPts val="2000"/>
              <a:buFont typeface="Raleway"/>
              <a:buNone/>
              <a:defRPr b="1" sz="2000">
                <a:latin typeface="Raleway"/>
                <a:ea typeface="Raleway"/>
                <a:cs typeface="Raleway"/>
                <a:sym typeface="Raleway"/>
              </a:defRPr>
            </a:lvl3pPr>
            <a:lvl4pPr lvl="3">
              <a:lnSpc>
                <a:spcPct val="100000"/>
              </a:lnSpc>
              <a:spcBef>
                <a:spcPts val="0"/>
              </a:spcBef>
              <a:spcAft>
                <a:spcPts val="0"/>
              </a:spcAft>
              <a:buSzPts val="2000"/>
              <a:buFont typeface="Raleway"/>
              <a:buNone/>
              <a:defRPr b="1" sz="2000">
                <a:latin typeface="Raleway"/>
                <a:ea typeface="Raleway"/>
                <a:cs typeface="Raleway"/>
                <a:sym typeface="Raleway"/>
              </a:defRPr>
            </a:lvl4pPr>
            <a:lvl5pPr lvl="4">
              <a:lnSpc>
                <a:spcPct val="100000"/>
              </a:lnSpc>
              <a:spcBef>
                <a:spcPts val="0"/>
              </a:spcBef>
              <a:spcAft>
                <a:spcPts val="0"/>
              </a:spcAft>
              <a:buSzPts val="2000"/>
              <a:buFont typeface="Raleway"/>
              <a:buNone/>
              <a:defRPr b="1" sz="2000">
                <a:latin typeface="Raleway"/>
                <a:ea typeface="Raleway"/>
                <a:cs typeface="Raleway"/>
                <a:sym typeface="Raleway"/>
              </a:defRPr>
            </a:lvl5pPr>
            <a:lvl6pPr lvl="5">
              <a:lnSpc>
                <a:spcPct val="100000"/>
              </a:lnSpc>
              <a:spcBef>
                <a:spcPts val="0"/>
              </a:spcBef>
              <a:spcAft>
                <a:spcPts val="0"/>
              </a:spcAft>
              <a:buSzPts val="2000"/>
              <a:buFont typeface="Raleway"/>
              <a:buNone/>
              <a:defRPr b="1" sz="2000">
                <a:latin typeface="Raleway"/>
                <a:ea typeface="Raleway"/>
                <a:cs typeface="Raleway"/>
                <a:sym typeface="Raleway"/>
              </a:defRPr>
            </a:lvl6pPr>
            <a:lvl7pPr lvl="6">
              <a:lnSpc>
                <a:spcPct val="100000"/>
              </a:lnSpc>
              <a:spcBef>
                <a:spcPts val="0"/>
              </a:spcBef>
              <a:spcAft>
                <a:spcPts val="0"/>
              </a:spcAft>
              <a:buSzPts val="2000"/>
              <a:buFont typeface="Raleway"/>
              <a:buNone/>
              <a:defRPr b="1" sz="2000">
                <a:latin typeface="Raleway"/>
                <a:ea typeface="Raleway"/>
                <a:cs typeface="Raleway"/>
                <a:sym typeface="Raleway"/>
              </a:defRPr>
            </a:lvl7pPr>
            <a:lvl8pPr lvl="7">
              <a:lnSpc>
                <a:spcPct val="100000"/>
              </a:lnSpc>
              <a:spcBef>
                <a:spcPts val="0"/>
              </a:spcBef>
              <a:spcAft>
                <a:spcPts val="0"/>
              </a:spcAft>
              <a:buSzPts val="2000"/>
              <a:buFont typeface="Raleway"/>
              <a:buNone/>
              <a:defRPr b="1" sz="2000">
                <a:latin typeface="Raleway"/>
                <a:ea typeface="Raleway"/>
                <a:cs typeface="Raleway"/>
                <a:sym typeface="Raleway"/>
              </a:defRPr>
            </a:lvl8pPr>
            <a:lvl9pPr lvl="8">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128" name="Google Shape;128;p25"/>
          <p:cNvSpPr txBox="1"/>
          <p:nvPr>
            <p:ph idx="9" type="subTitle"/>
          </p:nvPr>
        </p:nvSpPr>
        <p:spPr>
          <a:xfrm>
            <a:off x="6118550" y="1921475"/>
            <a:ext cx="2305500" cy="8520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000"/>
              <a:buFont typeface="Raleway"/>
              <a:buNone/>
              <a:defRPr b="1" sz="2400">
                <a:solidFill>
                  <a:schemeClr val="dk1"/>
                </a:solidFill>
                <a:latin typeface="Teko"/>
                <a:ea typeface="Teko"/>
                <a:cs typeface="Teko"/>
                <a:sym typeface="Teko"/>
              </a:defRPr>
            </a:lvl1pPr>
            <a:lvl2pPr lvl="1">
              <a:lnSpc>
                <a:spcPct val="100000"/>
              </a:lnSpc>
              <a:spcBef>
                <a:spcPts val="0"/>
              </a:spcBef>
              <a:spcAft>
                <a:spcPts val="0"/>
              </a:spcAft>
              <a:buSzPts val="2000"/>
              <a:buFont typeface="Raleway"/>
              <a:buNone/>
              <a:defRPr b="1" sz="2000">
                <a:latin typeface="Raleway"/>
                <a:ea typeface="Raleway"/>
                <a:cs typeface="Raleway"/>
                <a:sym typeface="Raleway"/>
              </a:defRPr>
            </a:lvl2pPr>
            <a:lvl3pPr lvl="2">
              <a:lnSpc>
                <a:spcPct val="100000"/>
              </a:lnSpc>
              <a:spcBef>
                <a:spcPts val="0"/>
              </a:spcBef>
              <a:spcAft>
                <a:spcPts val="0"/>
              </a:spcAft>
              <a:buSzPts val="2000"/>
              <a:buFont typeface="Raleway"/>
              <a:buNone/>
              <a:defRPr b="1" sz="2000">
                <a:latin typeface="Raleway"/>
                <a:ea typeface="Raleway"/>
                <a:cs typeface="Raleway"/>
                <a:sym typeface="Raleway"/>
              </a:defRPr>
            </a:lvl3pPr>
            <a:lvl4pPr lvl="3">
              <a:lnSpc>
                <a:spcPct val="100000"/>
              </a:lnSpc>
              <a:spcBef>
                <a:spcPts val="0"/>
              </a:spcBef>
              <a:spcAft>
                <a:spcPts val="0"/>
              </a:spcAft>
              <a:buSzPts val="2000"/>
              <a:buFont typeface="Raleway"/>
              <a:buNone/>
              <a:defRPr b="1" sz="2000">
                <a:latin typeface="Raleway"/>
                <a:ea typeface="Raleway"/>
                <a:cs typeface="Raleway"/>
                <a:sym typeface="Raleway"/>
              </a:defRPr>
            </a:lvl4pPr>
            <a:lvl5pPr lvl="4">
              <a:lnSpc>
                <a:spcPct val="100000"/>
              </a:lnSpc>
              <a:spcBef>
                <a:spcPts val="0"/>
              </a:spcBef>
              <a:spcAft>
                <a:spcPts val="0"/>
              </a:spcAft>
              <a:buSzPts val="2000"/>
              <a:buFont typeface="Raleway"/>
              <a:buNone/>
              <a:defRPr b="1" sz="2000">
                <a:latin typeface="Raleway"/>
                <a:ea typeface="Raleway"/>
                <a:cs typeface="Raleway"/>
                <a:sym typeface="Raleway"/>
              </a:defRPr>
            </a:lvl5pPr>
            <a:lvl6pPr lvl="5">
              <a:lnSpc>
                <a:spcPct val="100000"/>
              </a:lnSpc>
              <a:spcBef>
                <a:spcPts val="0"/>
              </a:spcBef>
              <a:spcAft>
                <a:spcPts val="0"/>
              </a:spcAft>
              <a:buSzPts val="2000"/>
              <a:buFont typeface="Raleway"/>
              <a:buNone/>
              <a:defRPr b="1" sz="2000">
                <a:latin typeface="Raleway"/>
                <a:ea typeface="Raleway"/>
                <a:cs typeface="Raleway"/>
                <a:sym typeface="Raleway"/>
              </a:defRPr>
            </a:lvl6pPr>
            <a:lvl7pPr lvl="6">
              <a:lnSpc>
                <a:spcPct val="100000"/>
              </a:lnSpc>
              <a:spcBef>
                <a:spcPts val="0"/>
              </a:spcBef>
              <a:spcAft>
                <a:spcPts val="0"/>
              </a:spcAft>
              <a:buSzPts val="2000"/>
              <a:buFont typeface="Raleway"/>
              <a:buNone/>
              <a:defRPr b="1" sz="2000">
                <a:latin typeface="Raleway"/>
                <a:ea typeface="Raleway"/>
                <a:cs typeface="Raleway"/>
                <a:sym typeface="Raleway"/>
              </a:defRPr>
            </a:lvl7pPr>
            <a:lvl8pPr lvl="7">
              <a:lnSpc>
                <a:spcPct val="100000"/>
              </a:lnSpc>
              <a:spcBef>
                <a:spcPts val="0"/>
              </a:spcBef>
              <a:spcAft>
                <a:spcPts val="0"/>
              </a:spcAft>
              <a:buSzPts val="2000"/>
              <a:buFont typeface="Raleway"/>
              <a:buNone/>
              <a:defRPr b="1" sz="2000">
                <a:latin typeface="Raleway"/>
                <a:ea typeface="Raleway"/>
                <a:cs typeface="Raleway"/>
                <a:sym typeface="Raleway"/>
              </a:defRPr>
            </a:lvl8pPr>
            <a:lvl9pPr lvl="8">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129" name="Google Shape;129;p25"/>
          <p:cNvSpPr txBox="1"/>
          <p:nvPr>
            <p:ph idx="13" type="subTitle"/>
          </p:nvPr>
        </p:nvSpPr>
        <p:spPr>
          <a:xfrm>
            <a:off x="720000" y="3507350"/>
            <a:ext cx="2305500" cy="8520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000"/>
              <a:buFont typeface="Raleway"/>
              <a:buNone/>
              <a:defRPr b="1" sz="2400">
                <a:solidFill>
                  <a:schemeClr val="dk1"/>
                </a:solidFill>
                <a:latin typeface="Teko"/>
                <a:ea typeface="Teko"/>
                <a:cs typeface="Teko"/>
                <a:sym typeface="Teko"/>
              </a:defRPr>
            </a:lvl1pPr>
            <a:lvl2pPr lvl="1">
              <a:lnSpc>
                <a:spcPct val="100000"/>
              </a:lnSpc>
              <a:spcBef>
                <a:spcPts val="0"/>
              </a:spcBef>
              <a:spcAft>
                <a:spcPts val="0"/>
              </a:spcAft>
              <a:buSzPts val="2000"/>
              <a:buFont typeface="Raleway"/>
              <a:buNone/>
              <a:defRPr b="1" sz="2000">
                <a:latin typeface="Raleway"/>
                <a:ea typeface="Raleway"/>
                <a:cs typeface="Raleway"/>
                <a:sym typeface="Raleway"/>
              </a:defRPr>
            </a:lvl2pPr>
            <a:lvl3pPr lvl="2">
              <a:lnSpc>
                <a:spcPct val="100000"/>
              </a:lnSpc>
              <a:spcBef>
                <a:spcPts val="0"/>
              </a:spcBef>
              <a:spcAft>
                <a:spcPts val="0"/>
              </a:spcAft>
              <a:buSzPts val="2000"/>
              <a:buFont typeface="Raleway"/>
              <a:buNone/>
              <a:defRPr b="1" sz="2000">
                <a:latin typeface="Raleway"/>
                <a:ea typeface="Raleway"/>
                <a:cs typeface="Raleway"/>
                <a:sym typeface="Raleway"/>
              </a:defRPr>
            </a:lvl3pPr>
            <a:lvl4pPr lvl="3">
              <a:lnSpc>
                <a:spcPct val="100000"/>
              </a:lnSpc>
              <a:spcBef>
                <a:spcPts val="0"/>
              </a:spcBef>
              <a:spcAft>
                <a:spcPts val="0"/>
              </a:spcAft>
              <a:buSzPts val="2000"/>
              <a:buFont typeface="Raleway"/>
              <a:buNone/>
              <a:defRPr b="1" sz="2000">
                <a:latin typeface="Raleway"/>
                <a:ea typeface="Raleway"/>
                <a:cs typeface="Raleway"/>
                <a:sym typeface="Raleway"/>
              </a:defRPr>
            </a:lvl4pPr>
            <a:lvl5pPr lvl="4">
              <a:lnSpc>
                <a:spcPct val="100000"/>
              </a:lnSpc>
              <a:spcBef>
                <a:spcPts val="0"/>
              </a:spcBef>
              <a:spcAft>
                <a:spcPts val="0"/>
              </a:spcAft>
              <a:buSzPts val="2000"/>
              <a:buFont typeface="Raleway"/>
              <a:buNone/>
              <a:defRPr b="1" sz="2000">
                <a:latin typeface="Raleway"/>
                <a:ea typeface="Raleway"/>
                <a:cs typeface="Raleway"/>
                <a:sym typeface="Raleway"/>
              </a:defRPr>
            </a:lvl5pPr>
            <a:lvl6pPr lvl="5">
              <a:lnSpc>
                <a:spcPct val="100000"/>
              </a:lnSpc>
              <a:spcBef>
                <a:spcPts val="0"/>
              </a:spcBef>
              <a:spcAft>
                <a:spcPts val="0"/>
              </a:spcAft>
              <a:buSzPts val="2000"/>
              <a:buFont typeface="Raleway"/>
              <a:buNone/>
              <a:defRPr b="1" sz="2000">
                <a:latin typeface="Raleway"/>
                <a:ea typeface="Raleway"/>
                <a:cs typeface="Raleway"/>
                <a:sym typeface="Raleway"/>
              </a:defRPr>
            </a:lvl6pPr>
            <a:lvl7pPr lvl="6">
              <a:lnSpc>
                <a:spcPct val="100000"/>
              </a:lnSpc>
              <a:spcBef>
                <a:spcPts val="0"/>
              </a:spcBef>
              <a:spcAft>
                <a:spcPts val="0"/>
              </a:spcAft>
              <a:buSzPts val="2000"/>
              <a:buFont typeface="Raleway"/>
              <a:buNone/>
              <a:defRPr b="1" sz="2000">
                <a:latin typeface="Raleway"/>
                <a:ea typeface="Raleway"/>
                <a:cs typeface="Raleway"/>
                <a:sym typeface="Raleway"/>
              </a:defRPr>
            </a:lvl7pPr>
            <a:lvl8pPr lvl="7">
              <a:lnSpc>
                <a:spcPct val="100000"/>
              </a:lnSpc>
              <a:spcBef>
                <a:spcPts val="0"/>
              </a:spcBef>
              <a:spcAft>
                <a:spcPts val="0"/>
              </a:spcAft>
              <a:buSzPts val="2000"/>
              <a:buFont typeface="Raleway"/>
              <a:buNone/>
              <a:defRPr b="1" sz="2000">
                <a:latin typeface="Raleway"/>
                <a:ea typeface="Raleway"/>
                <a:cs typeface="Raleway"/>
                <a:sym typeface="Raleway"/>
              </a:defRPr>
            </a:lvl8pPr>
            <a:lvl9pPr lvl="8">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130" name="Google Shape;130;p25"/>
          <p:cNvSpPr txBox="1"/>
          <p:nvPr>
            <p:ph idx="14" type="subTitle"/>
          </p:nvPr>
        </p:nvSpPr>
        <p:spPr>
          <a:xfrm>
            <a:off x="3419275" y="3507350"/>
            <a:ext cx="2305500" cy="8520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000"/>
              <a:buFont typeface="Raleway"/>
              <a:buNone/>
              <a:defRPr b="1" sz="2400">
                <a:solidFill>
                  <a:schemeClr val="dk1"/>
                </a:solidFill>
                <a:latin typeface="Teko"/>
                <a:ea typeface="Teko"/>
                <a:cs typeface="Teko"/>
                <a:sym typeface="Teko"/>
              </a:defRPr>
            </a:lvl1pPr>
            <a:lvl2pPr lvl="1">
              <a:lnSpc>
                <a:spcPct val="100000"/>
              </a:lnSpc>
              <a:spcBef>
                <a:spcPts val="0"/>
              </a:spcBef>
              <a:spcAft>
                <a:spcPts val="0"/>
              </a:spcAft>
              <a:buSzPts val="2000"/>
              <a:buFont typeface="Raleway"/>
              <a:buNone/>
              <a:defRPr b="1" sz="2000">
                <a:latin typeface="Raleway"/>
                <a:ea typeface="Raleway"/>
                <a:cs typeface="Raleway"/>
                <a:sym typeface="Raleway"/>
              </a:defRPr>
            </a:lvl2pPr>
            <a:lvl3pPr lvl="2">
              <a:lnSpc>
                <a:spcPct val="100000"/>
              </a:lnSpc>
              <a:spcBef>
                <a:spcPts val="0"/>
              </a:spcBef>
              <a:spcAft>
                <a:spcPts val="0"/>
              </a:spcAft>
              <a:buSzPts val="2000"/>
              <a:buFont typeface="Raleway"/>
              <a:buNone/>
              <a:defRPr b="1" sz="2000">
                <a:latin typeface="Raleway"/>
                <a:ea typeface="Raleway"/>
                <a:cs typeface="Raleway"/>
                <a:sym typeface="Raleway"/>
              </a:defRPr>
            </a:lvl3pPr>
            <a:lvl4pPr lvl="3">
              <a:lnSpc>
                <a:spcPct val="100000"/>
              </a:lnSpc>
              <a:spcBef>
                <a:spcPts val="0"/>
              </a:spcBef>
              <a:spcAft>
                <a:spcPts val="0"/>
              </a:spcAft>
              <a:buSzPts val="2000"/>
              <a:buFont typeface="Raleway"/>
              <a:buNone/>
              <a:defRPr b="1" sz="2000">
                <a:latin typeface="Raleway"/>
                <a:ea typeface="Raleway"/>
                <a:cs typeface="Raleway"/>
                <a:sym typeface="Raleway"/>
              </a:defRPr>
            </a:lvl4pPr>
            <a:lvl5pPr lvl="4">
              <a:lnSpc>
                <a:spcPct val="100000"/>
              </a:lnSpc>
              <a:spcBef>
                <a:spcPts val="0"/>
              </a:spcBef>
              <a:spcAft>
                <a:spcPts val="0"/>
              </a:spcAft>
              <a:buSzPts val="2000"/>
              <a:buFont typeface="Raleway"/>
              <a:buNone/>
              <a:defRPr b="1" sz="2000">
                <a:latin typeface="Raleway"/>
                <a:ea typeface="Raleway"/>
                <a:cs typeface="Raleway"/>
                <a:sym typeface="Raleway"/>
              </a:defRPr>
            </a:lvl5pPr>
            <a:lvl6pPr lvl="5">
              <a:lnSpc>
                <a:spcPct val="100000"/>
              </a:lnSpc>
              <a:spcBef>
                <a:spcPts val="0"/>
              </a:spcBef>
              <a:spcAft>
                <a:spcPts val="0"/>
              </a:spcAft>
              <a:buSzPts val="2000"/>
              <a:buFont typeface="Raleway"/>
              <a:buNone/>
              <a:defRPr b="1" sz="2000">
                <a:latin typeface="Raleway"/>
                <a:ea typeface="Raleway"/>
                <a:cs typeface="Raleway"/>
                <a:sym typeface="Raleway"/>
              </a:defRPr>
            </a:lvl6pPr>
            <a:lvl7pPr lvl="6">
              <a:lnSpc>
                <a:spcPct val="100000"/>
              </a:lnSpc>
              <a:spcBef>
                <a:spcPts val="0"/>
              </a:spcBef>
              <a:spcAft>
                <a:spcPts val="0"/>
              </a:spcAft>
              <a:buSzPts val="2000"/>
              <a:buFont typeface="Raleway"/>
              <a:buNone/>
              <a:defRPr b="1" sz="2000">
                <a:latin typeface="Raleway"/>
                <a:ea typeface="Raleway"/>
                <a:cs typeface="Raleway"/>
                <a:sym typeface="Raleway"/>
              </a:defRPr>
            </a:lvl7pPr>
            <a:lvl8pPr lvl="7">
              <a:lnSpc>
                <a:spcPct val="100000"/>
              </a:lnSpc>
              <a:spcBef>
                <a:spcPts val="0"/>
              </a:spcBef>
              <a:spcAft>
                <a:spcPts val="0"/>
              </a:spcAft>
              <a:buSzPts val="2000"/>
              <a:buFont typeface="Raleway"/>
              <a:buNone/>
              <a:defRPr b="1" sz="2000">
                <a:latin typeface="Raleway"/>
                <a:ea typeface="Raleway"/>
                <a:cs typeface="Raleway"/>
                <a:sym typeface="Raleway"/>
              </a:defRPr>
            </a:lvl8pPr>
            <a:lvl9pPr lvl="8">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131" name="Google Shape;131;p25"/>
          <p:cNvSpPr txBox="1"/>
          <p:nvPr>
            <p:ph idx="15" type="subTitle"/>
          </p:nvPr>
        </p:nvSpPr>
        <p:spPr>
          <a:xfrm>
            <a:off x="6118550" y="3507350"/>
            <a:ext cx="2305500" cy="8520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000"/>
              <a:buFont typeface="Raleway"/>
              <a:buNone/>
              <a:defRPr b="1" sz="2400">
                <a:solidFill>
                  <a:schemeClr val="dk1"/>
                </a:solidFill>
                <a:latin typeface="Teko"/>
                <a:ea typeface="Teko"/>
                <a:cs typeface="Teko"/>
                <a:sym typeface="Teko"/>
              </a:defRPr>
            </a:lvl1pPr>
            <a:lvl2pPr lvl="1">
              <a:lnSpc>
                <a:spcPct val="100000"/>
              </a:lnSpc>
              <a:spcBef>
                <a:spcPts val="0"/>
              </a:spcBef>
              <a:spcAft>
                <a:spcPts val="0"/>
              </a:spcAft>
              <a:buSzPts val="2000"/>
              <a:buFont typeface="Raleway"/>
              <a:buNone/>
              <a:defRPr b="1" sz="2000">
                <a:latin typeface="Raleway"/>
                <a:ea typeface="Raleway"/>
                <a:cs typeface="Raleway"/>
                <a:sym typeface="Raleway"/>
              </a:defRPr>
            </a:lvl2pPr>
            <a:lvl3pPr lvl="2">
              <a:lnSpc>
                <a:spcPct val="100000"/>
              </a:lnSpc>
              <a:spcBef>
                <a:spcPts val="0"/>
              </a:spcBef>
              <a:spcAft>
                <a:spcPts val="0"/>
              </a:spcAft>
              <a:buSzPts val="2000"/>
              <a:buFont typeface="Raleway"/>
              <a:buNone/>
              <a:defRPr b="1" sz="2000">
                <a:latin typeface="Raleway"/>
                <a:ea typeface="Raleway"/>
                <a:cs typeface="Raleway"/>
                <a:sym typeface="Raleway"/>
              </a:defRPr>
            </a:lvl3pPr>
            <a:lvl4pPr lvl="3">
              <a:lnSpc>
                <a:spcPct val="100000"/>
              </a:lnSpc>
              <a:spcBef>
                <a:spcPts val="0"/>
              </a:spcBef>
              <a:spcAft>
                <a:spcPts val="0"/>
              </a:spcAft>
              <a:buSzPts val="2000"/>
              <a:buFont typeface="Raleway"/>
              <a:buNone/>
              <a:defRPr b="1" sz="2000">
                <a:latin typeface="Raleway"/>
                <a:ea typeface="Raleway"/>
                <a:cs typeface="Raleway"/>
                <a:sym typeface="Raleway"/>
              </a:defRPr>
            </a:lvl4pPr>
            <a:lvl5pPr lvl="4">
              <a:lnSpc>
                <a:spcPct val="100000"/>
              </a:lnSpc>
              <a:spcBef>
                <a:spcPts val="0"/>
              </a:spcBef>
              <a:spcAft>
                <a:spcPts val="0"/>
              </a:spcAft>
              <a:buSzPts val="2000"/>
              <a:buFont typeface="Raleway"/>
              <a:buNone/>
              <a:defRPr b="1" sz="2000">
                <a:latin typeface="Raleway"/>
                <a:ea typeface="Raleway"/>
                <a:cs typeface="Raleway"/>
                <a:sym typeface="Raleway"/>
              </a:defRPr>
            </a:lvl5pPr>
            <a:lvl6pPr lvl="5">
              <a:lnSpc>
                <a:spcPct val="100000"/>
              </a:lnSpc>
              <a:spcBef>
                <a:spcPts val="0"/>
              </a:spcBef>
              <a:spcAft>
                <a:spcPts val="0"/>
              </a:spcAft>
              <a:buSzPts val="2000"/>
              <a:buFont typeface="Raleway"/>
              <a:buNone/>
              <a:defRPr b="1" sz="2000">
                <a:latin typeface="Raleway"/>
                <a:ea typeface="Raleway"/>
                <a:cs typeface="Raleway"/>
                <a:sym typeface="Raleway"/>
              </a:defRPr>
            </a:lvl6pPr>
            <a:lvl7pPr lvl="6">
              <a:lnSpc>
                <a:spcPct val="100000"/>
              </a:lnSpc>
              <a:spcBef>
                <a:spcPts val="0"/>
              </a:spcBef>
              <a:spcAft>
                <a:spcPts val="0"/>
              </a:spcAft>
              <a:buSzPts val="2000"/>
              <a:buFont typeface="Raleway"/>
              <a:buNone/>
              <a:defRPr b="1" sz="2000">
                <a:latin typeface="Raleway"/>
                <a:ea typeface="Raleway"/>
                <a:cs typeface="Raleway"/>
                <a:sym typeface="Raleway"/>
              </a:defRPr>
            </a:lvl7pPr>
            <a:lvl8pPr lvl="7">
              <a:lnSpc>
                <a:spcPct val="100000"/>
              </a:lnSpc>
              <a:spcBef>
                <a:spcPts val="0"/>
              </a:spcBef>
              <a:spcAft>
                <a:spcPts val="0"/>
              </a:spcAft>
              <a:buSzPts val="2000"/>
              <a:buFont typeface="Raleway"/>
              <a:buNone/>
              <a:defRPr b="1" sz="2000">
                <a:latin typeface="Raleway"/>
                <a:ea typeface="Raleway"/>
                <a:cs typeface="Raleway"/>
                <a:sym typeface="Raleway"/>
              </a:defRPr>
            </a:lvl8pPr>
            <a:lvl9pPr lvl="8">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132" name="Google Shape;132;p25"/>
          <p:cNvSpPr/>
          <p:nvPr/>
        </p:nvSpPr>
        <p:spPr>
          <a:xfrm>
            <a:off x="7963775" y="4711526"/>
            <a:ext cx="930238" cy="930238"/>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spTree>
      <p:nvGrpSpPr>
        <p:cNvPr id="133" name="Shape 133"/>
        <p:cNvGrpSpPr/>
        <p:nvPr/>
      </p:nvGrpSpPr>
      <p:grpSpPr>
        <a:xfrm>
          <a:off x="0" y="0"/>
          <a:ext cx="0" cy="0"/>
          <a:chOff x="0" y="0"/>
          <a:chExt cx="0" cy="0"/>
        </a:xfrm>
      </p:grpSpPr>
      <p:sp>
        <p:nvSpPr>
          <p:cNvPr id="134" name="Google Shape;134;p26"/>
          <p:cNvSpPr txBox="1"/>
          <p:nvPr>
            <p:ph idx="1" type="subTitle"/>
          </p:nvPr>
        </p:nvSpPr>
        <p:spPr>
          <a:xfrm>
            <a:off x="4572050" y="2046100"/>
            <a:ext cx="3856800" cy="19248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AutoNum type="arabicPeriod"/>
              <a:defRPr/>
            </a:lvl1pPr>
            <a:lvl2pPr lvl="1">
              <a:lnSpc>
                <a:spcPct val="100000"/>
              </a:lnSpc>
              <a:spcBef>
                <a:spcPts val="0"/>
              </a:spcBef>
              <a:spcAft>
                <a:spcPts val="0"/>
              </a:spcAft>
              <a:buSzPts val="1600"/>
              <a:buAutoNum type="alphaLcPeriod"/>
              <a:defRPr sz="1600"/>
            </a:lvl2pPr>
            <a:lvl3pPr lvl="2">
              <a:lnSpc>
                <a:spcPct val="100000"/>
              </a:lnSpc>
              <a:spcBef>
                <a:spcPts val="0"/>
              </a:spcBef>
              <a:spcAft>
                <a:spcPts val="0"/>
              </a:spcAft>
              <a:buSzPts val="1600"/>
              <a:buAutoNum type="romanLcPeriod"/>
              <a:defRPr sz="1600"/>
            </a:lvl3pPr>
            <a:lvl4pPr lvl="3">
              <a:lnSpc>
                <a:spcPct val="100000"/>
              </a:lnSpc>
              <a:spcBef>
                <a:spcPts val="0"/>
              </a:spcBef>
              <a:spcAft>
                <a:spcPts val="0"/>
              </a:spcAft>
              <a:buSzPts val="1600"/>
              <a:buAutoNum type="arabicPeriod"/>
              <a:defRPr sz="1600"/>
            </a:lvl4pPr>
            <a:lvl5pPr lvl="4">
              <a:lnSpc>
                <a:spcPct val="100000"/>
              </a:lnSpc>
              <a:spcBef>
                <a:spcPts val="0"/>
              </a:spcBef>
              <a:spcAft>
                <a:spcPts val="0"/>
              </a:spcAft>
              <a:buSzPts val="1600"/>
              <a:buAutoNum type="alphaLcPeriod"/>
              <a:defRPr sz="1600"/>
            </a:lvl5pPr>
            <a:lvl6pPr lvl="5">
              <a:lnSpc>
                <a:spcPct val="100000"/>
              </a:lnSpc>
              <a:spcBef>
                <a:spcPts val="0"/>
              </a:spcBef>
              <a:spcAft>
                <a:spcPts val="0"/>
              </a:spcAft>
              <a:buSzPts val="1600"/>
              <a:buAutoNum type="romanLcPeriod"/>
              <a:defRPr sz="1600"/>
            </a:lvl6pPr>
            <a:lvl7pPr lvl="6">
              <a:lnSpc>
                <a:spcPct val="100000"/>
              </a:lnSpc>
              <a:spcBef>
                <a:spcPts val="0"/>
              </a:spcBef>
              <a:spcAft>
                <a:spcPts val="0"/>
              </a:spcAft>
              <a:buSzPts val="1600"/>
              <a:buAutoNum type="arabicPeriod"/>
              <a:defRPr sz="1600"/>
            </a:lvl7pPr>
            <a:lvl8pPr lvl="7">
              <a:lnSpc>
                <a:spcPct val="100000"/>
              </a:lnSpc>
              <a:spcBef>
                <a:spcPts val="0"/>
              </a:spcBef>
              <a:spcAft>
                <a:spcPts val="0"/>
              </a:spcAft>
              <a:buSzPts val="1600"/>
              <a:buAutoNum type="alphaLcPeriod"/>
              <a:defRPr sz="1600"/>
            </a:lvl8pPr>
            <a:lvl9pPr lvl="8">
              <a:lnSpc>
                <a:spcPct val="100000"/>
              </a:lnSpc>
              <a:spcBef>
                <a:spcPts val="0"/>
              </a:spcBef>
              <a:spcAft>
                <a:spcPts val="0"/>
              </a:spcAft>
              <a:buSzPts val="1600"/>
              <a:buAutoNum type="romanLcPeriod"/>
              <a:defRPr sz="1600"/>
            </a:lvl9pPr>
          </a:lstStyle>
          <a:p/>
        </p:txBody>
      </p:sp>
      <p:sp>
        <p:nvSpPr>
          <p:cNvPr id="135" name="Google Shape;135;p26"/>
          <p:cNvSpPr txBox="1"/>
          <p:nvPr>
            <p:ph type="title"/>
          </p:nvPr>
        </p:nvSpPr>
        <p:spPr>
          <a:xfrm>
            <a:off x="4572050" y="931125"/>
            <a:ext cx="3856800" cy="10632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36" name="Google Shape;136;p26"/>
          <p:cNvSpPr/>
          <p:nvPr/>
        </p:nvSpPr>
        <p:spPr>
          <a:xfrm rot="10800000">
            <a:off x="6899273" y="-6841"/>
            <a:ext cx="2244725" cy="770814"/>
          </a:xfrm>
          <a:custGeom>
            <a:rect b="b" l="l" r="r" t="t"/>
            <a:pathLst>
              <a:path extrusionOk="0" h="72326" w="210624">
                <a:moveTo>
                  <a:pt x="0" y="72325"/>
                </a:moveTo>
                <a:lnTo>
                  <a:pt x="0" y="0"/>
                </a:lnTo>
                <a:lnTo>
                  <a:pt x="210624" y="72325"/>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26"/>
          <p:cNvSpPr/>
          <p:nvPr/>
        </p:nvSpPr>
        <p:spPr>
          <a:xfrm flipH="1">
            <a:off x="6949300" y="4389949"/>
            <a:ext cx="2194702" cy="753637"/>
          </a:xfrm>
          <a:custGeom>
            <a:rect b="b" l="l" r="r" t="t"/>
            <a:pathLst>
              <a:path extrusionOk="0" h="72326" w="210624">
                <a:moveTo>
                  <a:pt x="0" y="72325"/>
                </a:moveTo>
                <a:lnTo>
                  <a:pt x="0" y="0"/>
                </a:lnTo>
                <a:lnTo>
                  <a:pt x="210624" y="72325"/>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26"/>
          <p:cNvSpPr/>
          <p:nvPr/>
        </p:nvSpPr>
        <p:spPr>
          <a:xfrm>
            <a:off x="-591825" y="3592025"/>
            <a:ext cx="1216610" cy="1216610"/>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1">
    <p:spTree>
      <p:nvGrpSpPr>
        <p:cNvPr id="139" name="Shape 139"/>
        <p:cNvGrpSpPr/>
        <p:nvPr/>
      </p:nvGrpSpPr>
      <p:grpSpPr>
        <a:xfrm>
          <a:off x="0" y="0"/>
          <a:ext cx="0" cy="0"/>
          <a:chOff x="0" y="0"/>
          <a:chExt cx="0" cy="0"/>
        </a:xfrm>
      </p:grpSpPr>
      <p:sp>
        <p:nvSpPr>
          <p:cNvPr id="140" name="Google Shape;140;p27"/>
          <p:cNvSpPr txBox="1"/>
          <p:nvPr>
            <p:ph idx="1" type="subTitle"/>
          </p:nvPr>
        </p:nvSpPr>
        <p:spPr>
          <a:xfrm>
            <a:off x="721621" y="1355300"/>
            <a:ext cx="3021300" cy="662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41" name="Google Shape;141;p27"/>
          <p:cNvSpPr txBox="1"/>
          <p:nvPr>
            <p:ph type="title"/>
          </p:nvPr>
        </p:nvSpPr>
        <p:spPr>
          <a:xfrm>
            <a:off x="715100" y="382600"/>
            <a:ext cx="3021300" cy="10872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42" name="Google Shape;142;p27"/>
          <p:cNvSpPr/>
          <p:nvPr>
            <p:ph idx="2" type="pic"/>
          </p:nvPr>
        </p:nvSpPr>
        <p:spPr>
          <a:xfrm>
            <a:off x="6040625" y="-3200"/>
            <a:ext cx="3111300" cy="5143500"/>
          </a:xfrm>
          <a:prstGeom prst="rect">
            <a:avLst/>
          </a:prstGeom>
          <a:noFill/>
          <a:ln>
            <a:noFill/>
          </a:ln>
        </p:spPr>
      </p:sp>
      <p:sp>
        <p:nvSpPr>
          <p:cNvPr id="143" name="Google Shape;143;p27"/>
          <p:cNvSpPr/>
          <p:nvPr>
            <p:ph idx="3" type="pic"/>
          </p:nvPr>
        </p:nvSpPr>
        <p:spPr>
          <a:xfrm>
            <a:off x="-6100" y="2238900"/>
            <a:ext cx="6039000" cy="2904600"/>
          </a:xfrm>
          <a:prstGeom prst="rect">
            <a:avLst/>
          </a:prstGeom>
          <a:noFill/>
          <a:ln>
            <a:noFill/>
          </a:ln>
        </p:spPr>
      </p:sp>
      <p:sp>
        <p:nvSpPr>
          <p:cNvPr id="144" name="Google Shape;144;p27"/>
          <p:cNvSpPr/>
          <p:nvPr>
            <p:ph idx="4" type="pic"/>
          </p:nvPr>
        </p:nvSpPr>
        <p:spPr>
          <a:xfrm>
            <a:off x="3971525" y="0"/>
            <a:ext cx="2069100" cy="2238900"/>
          </a:xfrm>
          <a:prstGeom prst="rect">
            <a:avLst/>
          </a:prstGeom>
          <a:noFill/>
          <a:ln>
            <a:noFill/>
          </a:ln>
        </p:spPr>
      </p:sp>
      <p:sp>
        <p:nvSpPr>
          <p:cNvPr id="145" name="Google Shape;145;p27"/>
          <p:cNvSpPr/>
          <p:nvPr/>
        </p:nvSpPr>
        <p:spPr>
          <a:xfrm flipH="1" rot="10800000">
            <a:off x="-6102" y="-64"/>
            <a:ext cx="2244725" cy="770814"/>
          </a:xfrm>
          <a:custGeom>
            <a:rect b="b" l="l" r="r" t="t"/>
            <a:pathLst>
              <a:path extrusionOk="0" h="72326" w="210624">
                <a:moveTo>
                  <a:pt x="0" y="72325"/>
                </a:moveTo>
                <a:lnTo>
                  <a:pt x="0" y="0"/>
                </a:lnTo>
                <a:lnTo>
                  <a:pt x="210624" y="72325"/>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1_1_1_2">
    <p:spTree>
      <p:nvGrpSpPr>
        <p:cNvPr id="146" name="Shape 146"/>
        <p:cNvGrpSpPr/>
        <p:nvPr/>
      </p:nvGrpSpPr>
      <p:grpSpPr>
        <a:xfrm>
          <a:off x="0" y="0"/>
          <a:ext cx="0" cy="0"/>
          <a:chOff x="0" y="0"/>
          <a:chExt cx="0" cy="0"/>
        </a:xfrm>
      </p:grpSpPr>
      <p:sp>
        <p:nvSpPr>
          <p:cNvPr id="147" name="Google Shape;147;p2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48" name="Google Shape;148;p28"/>
          <p:cNvSpPr txBox="1"/>
          <p:nvPr>
            <p:ph idx="1" type="subTitle"/>
          </p:nvPr>
        </p:nvSpPr>
        <p:spPr>
          <a:xfrm>
            <a:off x="714973" y="2469500"/>
            <a:ext cx="2180400" cy="4182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b="1" sz="2400">
                <a:solidFill>
                  <a:schemeClr val="dk1"/>
                </a:solidFill>
                <a:latin typeface="Teko"/>
                <a:ea typeface="Teko"/>
                <a:cs typeface="Teko"/>
                <a:sym typeface="Teko"/>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49" name="Google Shape;149;p28"/>
          <p:cNvSpPr txBox="1"/>
          <p:nvPr>
            <p:ph idx="2" type="subTitle"/>
          </p:nvPr>
        </p:nvSpPr>
        <p:spPr>
          <a:xfrm>
            <a:off x="714975" y="2816700"/>
            <a:ext cx="2180400" cy="1559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50" name="Google Shape;150;p28"/>
          <p:cNvSpPr txBox="1"/>
          <p:nvPr>
            <p:ph idx="3" type="subTitle"/>
          </p:nvPr>
        </p:nvSpPr>
        <p:spPr>
          <a:xfrm>
            <a:off x="3481788" y="2816700"/>
            <a:ext cx="2180400" cy="1559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51" name="Google Shape;151;p28"/>
          <p:cNvSpPr txBox="1"/>
          <p:nvPr>
            <p:ph idx="4" type="subTitle"/>
          </p:nvPr>
        </p:nvSpPr>
        <p:spPr>
          <a:xfrm>
            <a:off x="6248626" y="2816700"/>
            <a:ext cx="2180400" cy="1559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52" name="Google Shape;152;p28"/>
          <p:cNvSpPr txBox="1"/>
          <p:nvPr>
            <p:ph idx="5" type="subTitle"/>
          </p:nvPr>
        </p:nvSpPr>
        <p:spPr>
          <a:xfrm>
            <a:off x="3481788" y="2469500"/>
            <a:ext cx="2180400" cy="4182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b="1" sz="2400">
                <a:solidFill>
                  <a:schemeClr val="dk1"/>
                </a:solidFill>
                <a:latin typeface="Teko"/>
                <a:ea typeface="Teko"/>
                <a:cs typeface="Teko"/>
                <a:sym typeface="Teko"/>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53" name="Google Shape;153;p28"/>
          <p:cNvSpPr txBox="1"/>
          <p:nvPr>
            <p:ph idx="6" type="subTitle"/>
          </p:nvPr>
        </p:nvSpPr>
        <p:spPr>
          <a:xfrm>
            <a:off x="6248627" y="2469500"/>
            <a:ext cx="2180400" cy="4182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b="1" sz="2400">
                <a:solidFill>
                  <a:schemeClr val="dk1"/>
                </a:solidFill>
                <a:latin typeface="Teko"/>
                <a:ea typeface="Teko"/>
                <a:cs typeface="Teko"/>
                <a:sym typeface="Teko"/>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54" name="Google Shape;154;p28"/>
          <p:cNvSpPr/>
          <p:nvPr/>
        </p:nvSpPr>
        <p:spPr>
          <a:xfrm>
            <a:off x="0" y="4389949"/>
            <a:ext cx="2194702" cy="753637"/>
          </a:xfrm>
          <a:custGeom>
            <a:rect b="b" l="l" r="r" t="t"/>
            <a:pathLst>
              <a:path extrusionOk="0" h="72326" w="210624">
                <a:moveTo>
                  <a:pt x="0" y="72325"/>
                </a:moveTo>
                <a:lnTo>
                  <a:pt x="0" y="0"/>
                </a:lnTo>
                <a:lnTo>
                  <a:pt x="210624" y="72325"/>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28"/>
          <p:cNvSpPr/>
          <p:nvPr/>
        </p:nvSpPr>
        <p:spPr>
          <a:xfrm rot="10800000">
            <a:off x="6899273" y="-64"/>
            <a:ext cx="2244725" cy="770814"/>
          </a:xfrm>
          <a:custGeom>
            <a:rect b="b" l="l" r="r" t="t"/>
            <a:pathLst>
              <a:path extrusionOk="0" h="72326" w="210624">
                <a:moveTo>
                  <a:pt x="0" y="72325"/>
                </a:moveTo>
                <a:lnTo>
                  <a:pt x="0" y="0"/>
                </a:lnTo>
                <a:lnTo>
                  <a:pt x="210624" y="7232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6" name="Google Shape;156;p28"/>
          <p:cNvGrpSpPr/>
          <p:nvPr/>
        </p:nvGrpSpPr>
        <p:grpSpPr>
          <a:xfrm flipH="1" rot="226009">
            <a:off x="8161198" y="4365918"/>
            <a:ext cx="828000" cy="710693"/>
            <a:chOff x="3122700" y="481200"/>
            <a:chExt cx="827950" cy="710650"/>
          </a:xfrm>
        </p:grpSpPr>
        <p:sp>
          <p:nvSpPr>
            <p:cNvPr id="157" name="Google Shape;157;p28"/>
            <p:cNvSpPr/>
            <p:nvPr/>
          </p:nvSpPr>
          <p:spPr>
            <a:xfrm>
              <a:off x="3122700" y="481200"/>
              <a:ext cx="804300" cy="690700"/>
            </a:xfrm>
            <a:custGeom>
              <a:rect b="b" l="l" r="r" t="t"/>
              <a:pathLst>
                <a:path extrusionOk="0" h="27628" w="32172">
                  <a:moveTo>
                    <a:pt x="1065" y="7579"/>
                  </a:moveTo>
                  <a:lnTo>
                    <a:pt x="26841" y="27627"/>
                  </a:lnTo>
                  <a:lnTo>
                    <a:pt x="27048" y="27359"/>
                  </a:lnTo>
                  <a:cubicBezTo>
                    <a:pt x="28138" y="27380"/>
                    <a:pt x="29553" y="26559"/>
                    <a:pt x="30639" y="25163"/>
                  </a:cubicBezTo>
                  <a:cubicBezTo>
                    <a:pt x="31724" y="23768"/>
                    <a:pt x="32171" y="22194"/>
                    <a:pt x="31882" y="21143"/>
                  </a:cubicBezTo>
                  <a:lnTo>
                    <a:pt x="32092" y="20875"/>
                  </a:lnTo>
                  <a:lnTo>
                    <a:pt x="6317" y="828"/>
                  </a:lnTo>
                  <a:cubicBezTo>
                    <a:pt x="5253" y="0"/>
                    <a:pt x="3214" y="840"/>
                    <a:pt x="1764" y="2705"/>
                  </a:cubicBezTo>
                  <a:cubicBezTo>
                    <a:pt x="314" y="4569"/>
                    <a:pt x="1" y="6751"/>
                    <a:pt x="1065" y="7579"/>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28"/>
            <p:cNvSpPr/>
            <p:nvPr/>
          </p:nvSpPr>
          <p:spPr>
            <a:xfrm>
              <a:off x="3766125" y="981625"/>
              <a:ext cx="184525" cy="210225"/>
            </a:xfrm>
            <a:custGeom>
              <a:rect b="b" l="l" r="r" t="t"/>
              <a:pathLst>
                <a:path extrusionOk="0" h="8409" w="7381">
                  <a:moveTo>
                    <a:pt x="1764" y="2705"/>
                  </a:moveTo>
                  <a:cubicBezTo>
                    <a:pt x="3214" y="842"/>
                    <a:pt x="5251" y="0"/>
                    <a:pt x="6317" y="828"/>
                  </a:cubicBezTo>
                  <a:cubicBezTo>
                    <a:pt x="7381" y="1656"/>
                    <a:pt x="7068" y="3839"/>
                    <a:pt x="5617" y="5704"/>
                  </a:cubicBezTo>
                  <a:cubicBezTo>
                    <a:pt x="4167" y="7567"/>
                    <a:pt x="2128" y="8408"/>
                    <a:pt x="1064" y="7581"/>
                  </a:cubicBezTo>
                  <a:cubicBezTo>
                    <a:pt x="0" y="6753"/>
                    <a:pt x="314" y="4570"/>
                    <a:pt x="1764" y="2705"/>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9" name="Google Shape;159;p28"/>
          <p:cNvSpPr/>
          <p:nvPr/>
        </p:nvSpPr>
        <p:spPr>
          <a:xfrm>
            <a:off x="-950975" y="171182"/>
            <a:ext cx="1635402" cy="1635402"/>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BLANK_1_1_1_2_1">
    <p:spTree>
      <p:nvGrpSpPr>
        <p:cNvPr id="160" name="Shape 160"/>
        <p:cNvGrpSpPr/>
        <p:nvPr/>
      </p:nvGrpSpPr>
      <p:grpSpPr>
        <a:xfrm>
          <a:off x="0" y="0"/>
          <a:ext cx="0" cy="0"/>
          <a:chOff x="0" y="0"/>
          <a:chExt cx="0" cy="0"/>
        </a:xfrm>
      </p:grpSpPr>
      <p:sp>
        <p:nvSpPr>
          <p:cNvPr id="161" name="Google Shape;161;p2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62" name="Google Shape;162;p29"/>
          <p:cNvSpPr txBox="1"/>
          <p:nvPr>
            <p:ph idx="1" type="subTitle"/>
          </p:nvPr>
        </p:nvSpPr>
        <p:spPr>
          <a:xfrm>
            <a:off x="2029853" y="1600821"/>
            <a:ext cx="5340900" cy="5262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Clr>
                <a:schemeClr val="dk1"/>
              </a:buClr>
              <a:buSzPts val="2400"/>
              <a:buFont typeface="Bebas Neue"/>
              <a:buNone/>
              <a:defRPr b="1" sz="2000">
                <a:solidFill>
                  <a:schemeClr val="dk1"/>
                </a:solidFill>
                <a:latin typeface="Teko"/>
                <a:ea typeface="Teko"/>
                <a:cs typeface="Teko"/>
                <a:sym typeface="Teko"/>
              </a:defRPr>
            </a:lvl1pPr>
            <a:lvl2pPr lvl="1">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63" name="Google Shape;163;p29"/>
          <p:cNvSpPr txBox="1"/>
          <p:nvPr>
            <p:ph idx="2" type="subTitle"/>
          </p:nvPr>
        </p:nvSpPr>
        <p:spPr>
          <a:xfrm>
            <a:off x="2029853" y="2792534"/>
            <a:ext cx="5340900" cy="5262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Clr>
                <a:schemeClr val="dk1"/>
              </a:buClr>
              <a:buSzPts val="2400"/>
              <a:buFont typeface="Bebas Neue"/>
              <a:buNone/>
              <a:defRPr b="1" sz="2000">
                <a:solidFill>
                  <a:schemeClr val="dk1"/>
                </a:solidFill>
                <a:latin typeface="Teko"/>
                <a:ea typeface="Teko"/>
                <a:cs typeface="Teko"/>
                <a:sym typeface="Teko"/>
              </a:defRPr>
            </a:lvl1pPr>
            <a:lvl2pPr lvl="1">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64" name="Google Shape;164;p29"/>
          <p:cNvSpPr txBox="1"/>
          <p:nvPr>
            <p:ph idx="3" type="subTitle"/>
          </p:nvPr>
        </p:nvSpPr>
        <p:spPr>
          <a:xfrm>
            <a:off x="2029853" y="3984247"/>
            <a:ext cx="5340900" cy="5262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Clr>
                <a:schemeClr val="dk1"/>
              </a:buClr>
              <a:buSzPts val="2400"/>
              <a:buFont typeface="Bebas Neue"/>
              <a:buNone/>
              <a:defRPr b="1" sz="2000">
                <a:solidFill>
                  <a:schemeClr val="dk1"/>
                </a:solidFill>
                <a:latin typeface="Teko"/>
                <a:ea typeface="Teko"/>
                <a:cs typeface="Teko"/>
                <a:sym typeface="Teko"/>
              </a:defRPr>
            </a:lvl1pPr>
            <a:lvl2pPr lvl="1">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65" name="Google Shape;165;p29"/>
          <p:cNvSpPr txBox="1"/>
          <p:nvPr>
            <p:ph idx="4" type="subTitle"/>
          </p:nvPr>
        </p:nvSpPr>
        <p:spPr>
          <a:xfrm>
            <a:off x="2029853" y="1245425"/>
            <a:ext cx="5340900" cy="4587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66" name="Google Shape;166;p29"/>
          <p:cNvSpPr txBox="1"/>
          <p:nvPr>
            <p:ph idx="5" type="subTitle"/>
          </p:nvPr>
        </p:nvSpPr>
        <p:spPr>
          <a:xfrm>
            <a:off x="2029853" y="2437143"/>
            <a:ext cx="5340900" cy="4587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67" name="Google Shape;167;p29"/>
          <p:cNvSpPr txBox="1"/>
          <p:nvPr>
            <p:ph idx="6" type="subTitle"/>
          </p:nvPr>
        </p:nvSpPr>
        <p:spPr>
          <a:xfrm>
            <a:off x="2029853" y="3628860"/>
            <a:ext cx="5340900" cy="4587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68" name="Google Shape;168;p29"/>
          <p:cNvSpPr/>
          <p:nvPr/>
        </p:nvSpPr>
        <p:spPr>
          <a:xfrm flipH="1" rot="10800000">
            <a:off x="0" y="-6868"/>
            <a:ext cx="2571719" cy="883100"/>
          </a:xfrm>
          <a:custGeom>
            <a:rect b="b" l="l" r="r" t="t"/>
            <a:pathLst>
              <a:path extrusionOk="0" h="72326" w="210624">
                <a:moveTo>
                  <a:pt x="0" y="72325"/>
                </a:moveTo>
                <a:lnTo>
                  <a:pt x="0" y="0"/>
                </a:lnTo>
                <a:lnTo>
                  <a:pt x="210624" y="72325"/>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29"/>
          <p:cNvSpPr/>
          <p:nvPr/>
        </p:nvSpPr>
        <p:spPr>
          <a:xfrm flipH="1">
            <a:off x="6747120" y="4318149"/>
            <a:ext cx="2403746" cy="825420"/>
          </a:xfrm>
          <a:custGeom>
            <a:rect b="b" l="l" r="r" t="t"/>
            <a:pathLst>
              <a:path extrusionOk="0" h="72326" w="210624">
                <a:moveTo>
                  <a:pt x="0" y="72325"/>
                </a:moveTo>
                <a:lnTo>
                  <a:pt x="0" y="0"/>
                </a:lnTo>
                <a:lnTo>
                  <a:pt x="210624" y="72325"/>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29"/>
          <p:cNvSpPr/>
          <p:nvPr/>
        </p:nvSpPr>
        <p:spPr>
          <a:xfrm>
            <a:off x="-701775" y="4400375"/>
            <a:ext cx="1275878" cy="1275878"/>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1_1_1_1">
    <p:spTree>
      <p:nvGrpSpPr>
        <p:cNvPr id="171" name="Shape 171"/>
        <p:cNvGrpSpPr/>
        <p:nvPr/>
      </p:nvGrpSpPr>
      <p:grpSpPr>
        <a:xfrm>
          <a:off x="0" y="0"/>
          <a:ext cx="0" cy="0"/>
          <a:chOff x="0" y="0"/>
          <a:chExt cx="0" cy="0"/>
        </a:xfrm>
      </p:grpSpPr>
      <p:sp>
        <p:nvSpPr>
          <p:cNvPr id="172" name="Google Shape;172;p3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a:lvl1pPr>
            <a:lvl2pPr lvl="1" algn="ctr">
              <a:spcBef>
                <a:spcPts val="0"/>
              </a:spcBef>
              <a:spcAft>
                <a:spcPts val="0"/>
              </a:spcAft>
              <a:buSzPts val="3000"/>
              <a:buNone/>
              <a:defRPr/>
            </a:lvl2pPr>
            <a:lvl3pPr lvl="2" algn="ctr">
              <a:spcBef>
                <a:spcPts val="0"/>
              </a:spcBef>
              <a:spcAft>
                <a:spcPts val="0"/>
              </a:spcAft>
              <a:buSzPts val="3000"/>
              <a:buNone/>
              <a:defRPr/>
            </a:lvl3pPr>
            <a:lvl4pPr lvl="3" algn="ctr">
              <a:spcBef>
                <a:spcPts val="0"/>
              </a:spcBef>
              <a:spcAft>
                <a:spcPts val="0"/>
              </a:spcAft>
              <a:buSzPts val="3000"/>
              <a:buNone/>
              <a:defRPr/>
            </a:lvl4pPr>
            <a:lvl5pPr lvl="4" algn="ctr">
              <a:spcBef>
                <a:spcPts val="0"/>
              </a:spcBef>
              <a:spcAft>
                <a:spcPts val="0"/>
              </a:spcAft>
              <a:buSzPts val="3000"/>
              <a:buNone/>
              <a:defRPr/>
            </a:lvl5pPr>
            <a:lvl6pPr lvl="5" algn="ctr">
              <a:spcBef>
                <a:spcPts val="0"/>
              </a:spcBef>
              <a:spcAft>
                <a:spcPts val="0"/>
              </a:spcAft>
              <a:buSzPts val="3000"/>
              <a:buNone/>
              <a:defRPr/>
            </a:lvl6pPr>
            <a:lvl7pPr lvl="6" algn="ctr">
              <a:spcBef>
                <a:spcPts val="0"/>
              </a:spcBef>
              <a:spcAft>
                <a:spcPts val="0"/>
              </a:spcAft>
              <a:buSzPts val="3000"/>
              <a:buNone/>
              <a:defRPr/>
            </a:lvl7pPr>
            <a:lvl8pPr lvl="7" algn="ctr">
              <a:spcBef>
                <a:spcPts val="0"/>
              </a:spcBef>
              <a:spcAft>
                <a:spcPts val="0"/>
              </a:spcAft>
              <a:buSzPts val="3000"/>
              <a:buNone/>
              <a:defRPr/>
            </a:lvl8pPr>
            <a:lvl9pPr lvl="8" algn="ctr">
              <a:spcBef>
                <a:spcPts val="0"/>
              </a:spcBef>
              <a:spcAft>
                <a:spcPts val="0"/>
              </a:spcAft>
              <a:buSzPts val="3000"/>
              <a:buNone/>
              <a:defRPr/>
            </a:lvl9pPr>
          </a:lstStyle>
          <a:p/>
        </p:txBody>
      </p:sp>
      <p:sp>
        <p:nvSpPr>
          <p:cNvPr id="173" name="Google Shape;173;p30"/>
          <p:cNvSpPr txBox="1"/>
          <p:nvPr>
            <p:ph idx="1" type="subTitle"/>
          </p:nvPr>
        </p:nvSpPr>
        <p:spPr>
          <a:xfrm>
            <a:off x="834274" y="1306475"/>
            <a:ext cx="3410700" cy="5259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b="1" sz="2400">
                <a:solidFill>
                  <a:schemeClr val="dk1"/>
                </a:solidFill>
                <a:latin typeface="Teko"/>
                <a:ea typeface="Teko"/>
                <a:cs typeface="Teko"/>
                <a:sym typeface="Teko"/>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74" name="Google Shape;174;p30"/>
          <p:cNvSpPr txBox="1"/>
          <p:nvPr>
            <p:ph idx="2" type="subTitle"/>
          </p:nvPr>
        </p:nvSpPr>
        <p:spPr>
          <a:xfrm>
            <a:off x="834275" y="1756175"/>
            <a:ext cx="3410700" cy="10278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75" name="Google Shape;175;p30"/>
          <p:cNvSpPr txBox="1"/>
          <p:nvPr>
            <p:ph idx="3" type="subTitle"/>
          </p:nvPr>
        </p:nvSpPr>
        <p:spPr>
          <a:xfrm>
            <a:off x="4899026" y="1756175"/>
            <a:ext cx="3410700" cy="10278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76" name="Google Shape;176;p30"/>
          <p:cNvSpPr txBox="1"/>
          <p:nvPr>
            <p:ph idx="4" type="subTitle"/>
          </p:nvPr>
        </p:nvSpPr>
        <p:spPr>
          <a:xfrm>
            <a:off x="834275" y="3352100"/>
            <a:ext cx="3410700" cy="10278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77" name="Google Shape;177;p30"/>
          <p:cNvSpPr txBox="1"/>
          <p:nvPr>
            <p:ph idx="5" type="subTitle"/>
          </p:nvPr>
        </p:nvSpPr>
        <p:spPr>
          <a:xfrm>
            <a:off x="4899026" y="3352100"/>
            <a:ext cx="3410700" cy="10278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78" name="Google Shape;178;p30"/>
          <p:cNvSpPr txBox="1"/>
          <p:nvPr>
            <p:ph idx="6" type="subTitle"/>
          </p:nvPr>
        </p:nvSpPr>
        <p:spPr>
          <a:xfrm>
            <a:off x="834274" y="2902400"/>
            <a:ext cx="3410700" cy="5259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b="1" sz="2400">
                <a:solidFill>
                  <a:schemeClr val="dk1"/>
                </a:solidFill>
                <a:latin typeface="Teko"/>
                <a:ea typeface="Teko"/>
                <a:cs typeface="Teko"/>
                <a:sym typeface="Teko"/>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79" name="Google Shape;179;p30"/>
          <p:cNvSpPr txBox="1"/>
          <p:nvPr>
            <p:ph idx="7" type="subTitle"/>
          </p:nvPr>
        </p:nvSpPr>
        <p:spPr>
          <a:xfrm>
            <a:off x="4899024" y="1306475"/>
            <a:ext cx="3410700" cy="5259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b="1" sz="2400">
                <a:solidFill>
                  <a:schemeClr val="dk1"/>
                </a:solidFill>
                <a:latin typeface="Teko"/>
                <a:ea typeface="Teko"/>
                <a:cs typeface="Teko"/>
                <a:sym typeface="Teko"/>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80" name="Google Shape;180;p30"/>
          <p:cNvSpPr txBox="1"/>
          <p:nvPr>
            <p:ph idx="8" type="subTitle"/>
          </p:nvPr>
        </p:nvSpPr>
        <p:spPr>
          <a:xfrm>
            <a:off x="4899024" y="2902400"/>
            <a:ext cx="3410700" cy="5259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b="1" sz="2400">
                <a:solidFill>
                  <a:schemeClr val="dk1"/>
                </a:solidFill>
                <a:latin typeface="Teko"/>
                <a:ea typeface="Teko"/>
                <a:cs typeface="Teko"/>
                <a:sym typeface="Teko"/>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81" name="Google Shape;181;p30"/>
          <p:cNvSpPr/>
          <p:nvPr/>
        </p:nvSpPr>
        <p:spPr>
          <a:xfrm flipH="1" rot="10800000">
            <a:off x="0" y="0"/>
            <a:ext cx="2571719" cy="883100"/>
          </a:xfrm>
          <a:custGeom>
            <a:rect b="b" l="l" r="r" t="t"/>
            <a:pathLst>
              <a:path extrusionOk="0" h="72326" w="210624">
                <a:moveTo>
                  <a:pt x="0" y="72325"/>
                </a:moveTo>
                <a:lnTo>
                  <a:pt x="0" y="0"/>
                </a:lnTo>
                <a:lnTo>
                  <a:pt x="210624" y="72325"/>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30"/>
          <p:cNvSpPr/>
          <p:nvPr/>
        </p:nvSpPr>
        <p:spPr>
          <a:xfrm flipH="1">
            <a:off x="6740252" y="4318149"/>
            <a:ext cx="2403746" cy="825420"/>
          </a:xfrm>
          <a:custGeom>
            <a:rect b="b" l="l" r="r" t="t"/>
            <a:pathLst>
              <a:path extrusionOk="0" h="72326" w="210624">
                <a:moveTo>
                  <a:pt x="0" y="72325"/>
                </a:moveTo>
                <a:lnTo>
                  <a:pt x="0" y="0"/>
                </a:lnTo>
                <a:lnTo>
                  <a:pt x="210624" y="72325"/>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3" name="Google Shape;183;p30"/>
          <p:cNvGrpSpPr/>
          <p:nvPr/>
        </p:nvGrpSpPr>
        <p:grpSpPr>
          <a:xfrm flipH="1">
            <a:off x="-653300" y="3861400"/>
            <a:ext cx="1340300" cy="1022175"/>
            <a:chOff x="4552025" y="1720300"/>
            <a:chExt cx="1340300" cy="1022175"/>
          </a:xfrm>
        </p:grpSpPr>
        <p:sp>
          <p:nvSpPr>
            <p:cNvPr id="184" name="Google Shape;184;p30"/>
            <p:cNvSpPr/>
            <p:nvPr/>
          </p:nvSpPr>
          <p:spPr>
            <a:xfrm>
              <a:off x="5245525" y="2236225"/>
              <a:ext cx="646800" cy="490025"/>
            </a:xfrm>
            <a:custGeom>
              <a:rect b="b" l="l" r="r" t="t"/>
              <a:pathLst>
                <a:path extrusionOk="0" h="19601" w="25872">
                  <a:moveTo>
                    <a:pt x="24803" y="13923"/>
                  </a:moveTo>
                  <a:lnTo>
                    <a:pt x="3255" y="0"/>
                  </a:lnTo>
                  <a:lnTo>
                    <a:pt x="1" y="5038"/>
                  </a:lnTo>
                  <a:lnTo>
                    <a:pt x="21549" y="18959"/>
                  </a:lnTo>
                  <a:cubicBezTo>
                    <a:pt x="22542" y="19600"/>
                    <a:pt x="24074" y="18993"/>
                    <a:pt x="24972" y="17602"/>
                  </a:cubicBezTo>
                  <a:cubicBezTo>
                    <a:pt x="25871" y="16210"/>
                    <a:pt x="25796" y="14564"/>
                    <a:pt x="24803" y="13923"/>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30"/>
            <p:cNvSpPr/>
            <p:nvPr/>
          </p:nvSpPr>
          <p:spPr>
            <a:xfrm>
              <a:off x="4898350" y="1870800"/>
              <a:ext cx="759875" cy="871675"/>
            </a:xfrm>
            <a:custGeom>
              <a:rect b="b" l="l" r="r" t="t"/>
              <a:pathLst>
                <a:path extrusionOk="0" h="34867" w="30395">
                  <a:moveTo>
                    <a:pt x="24286" y="2373"/>
                  </a:moveTo>
                  <a:lnTo>
                    <a:pt x="21545" y="603"/>
                  </a:lnTo>
                  <a:lnTo>
                    <a:pt x="21208" y="1124"/>
                  </a:lnTo>
                  <a:cubicBezTo>
                    <a:pt x="15776" y="1"/>
                    <a:pt x="8980" y="3518"/>
                    <a:pt x="4697" y="10147"/>
                  </a:cubicBezTo>
                  <a:cubicBezTo>
                    <a:pt x="414" y="16775"/>
                    <a:pt x="1" y="24417"/>
                    <a:pt x="3259" y="28907"/>
                  </a:cubicBezTo>
                  <a:lnTo>
                    <a:pt x="2921" y="29429"/>
                  </a:lnTo>
                  <a:lnTo>
                    <a:pt x="5662" y="31200"/>
                  </a:lnTo>
                  <a:cubicBezTo>
                    <a:pt x="11337" y="34867"/>
                    <a:pt x="20108" y="31387"/>
                    <a:pt x="25251" y="23426"/>
                  </a:cubicBezTo>
                  <a:cubicBezTo>
                    <a:pt x="30395" y="15467"/>
                    <a:pt x="29962" y="6041"/>
                    <a:pt x="24286" y="237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30"/>
            <p:cNvSpPr/>
            <p:nvPr/>
          </p:nvSpPr>
          <p:spPr>
            <a:xfrm>
              <a:off x="4818650" y="1794175"/>
              <a:ext cx="771050" cy="904050"/>
            </a:xfrm>
            <a:custGeom>
              <a:rect b="b" l="l" r="r" t="t"/>
              <a:pathLst>
                <a:path extrusionOk="0" h="36162" w="30842">
                  <a:moveTo>
                    <a:pt x="25698" y="24721"/>
                  </a:moveTo>
                  <a:cubicBezTo>
                    <a:pt x="20555" y="32681"/>
                    <a:pt x="11786" y="36162"/>
                    <a:pt x="6109" y="32494"/>
                  </a:cubicBezTo>
                  <a:cubicBezTo>
                    <a:pt x="433" y="28827"/>
                    <a:pt x="1" y="19401"/>
                    <a:pt x="5144" y="11442"/>
                  </a:cubicBezTo>
                  <a:cubicBezTo>
                    <a:pt x="10287" y="3481"/>
                    <a:pt x="19058" y="1"/>
                    <a:pt x="24733" y="3668"/>
                  </a:cubicBezTo>
                  <a:cubicBezTo>
                    <a:pt x="30409" y="7334"/>
                    <a:pt x="30842" y="16760"/>
                    <a:pt x="25698" y="2472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30"/>
            <p:cNvSpPr/>
            <p:nvPr/>
          </p:nvSpPr>
          <p:spPr>
            <a:xfrm>
              <a:off x="4784000" y="1796875"/>
              <a:ext cx="759825" cy="871725"/>
            </a:xfrm>
            <a:custGeom>
              <a:rect b="b" l="l" r="r" t="t"/>
              <a:pathLst>
                <a:path extrusionOk="0" h="34869" w="30393">
                  <a:moveTo>
                    <a:pt x="24285" y="2375"/>
                  </a:moveTo>
                  <a:lnTo>
                    <a:pt x="21544" y="603"/>
                  </a:lnTo>
                  <a:lnTo>
                    <a:pt x="21207" y="1126"/>
                  </a:lnTo>
                  <a:cubicBezTo>
                    <a:pt x="15775" y="1"/>
                    <a:pt x="8978" y="3520"/>
                    <a:pt x="4696" y="10148"/>
                  </a:cubicBezTo>
                  <a:cubicBezTo>
                    <a:pt x="413" y="16776"/>
                    <a:pt x="0" y="24419"/>
                    <a:pt x="3258" y="28908"/>
                  </a:cubicBezTo>
                  <a:lnTo>
                    <a:pt x="2921" y="29431"/>
                  </a:lnTo>
                  <a:lnTo>
                    <a:pt x="5660" y="31201"/>
                  </a:lnTo>
                  <a:cubicBezTo>
                    <a:pt x="11337" y="34868"/>
                    <a:pt x="20108" y="31389"/>
                    <a:pt x="25251" y="23428"/>
                  </a:cubicBezTo>
                  <a:cubicBezTo>
                    <a:pt x="30393" y="15468"/>
                    <a:pt x="29960" y="6042"/>
                    <a:pt x="24285" y="237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30"/>
            <p:cNvSpPr/>
            <p:nvPr/>
          </p:nvSpPr>
          <p:spPr>
            <a:xfrm>
              <a:off x="4704300" y="1720300"/>
              <a:ext cx="771025" cy="904025"/>
            </a:xfrm>
            <a:custGeom>
              <a:rect b="b" l="l" r="r" t="t"/>
              <a:pathLst>
                <a:path extrusionOk="0" h="36161" w="30841">
                  <a:moveTo>
                    <a:pt x="25698" y="24720"/>
                  </a:moveTo>
                  <a:cubicBezTo>
                    <a:pt x="20555" y="32680"/>
                    <a:pt x="11784" y="36161"/>
                    <a:pt x="6109" y="32494"/>
                  </a:cubicBezTo>
                  <a:cubicBezTo>
                    <a:pt x="432" y="28826"/>
                    <a:pt x="0" y="19400"/>
                    <a:pt x="5143" y="11441"/>
                  </a:cubicBezTo>
                  <a:cubicBezTo>
                    <a:pt x="10286" y="3480"/>
                    <a:pt x="19056" y="0"/>
                    <a:pt x="24732" y="3668"/>
                  </a:cubicBezTo>
                  <a:cubicBezTo>
                    <a:pt x="30409" y="7333"/>
                    <a:pt x="30841" y="16759"/>
                    <a:pt x="25698" y="2472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30"/>
            <p:cNvSpPr/>
            <p:nvPr/>
          </p:nvSpPr>
          <p:spPr>
            <a:xfrm>
              <a:off x="4571150" y="1804825"/>
              <a:ext cx="653650" cy="490150"/>
            </a:xfrm>
            <a:custGeom>
              <a:rect b="b" l="l" r="r" t="t"/>
              <a:pathLst>
                <a:path extrusionOk="0" h="19606" w="26146">
                  <a:moveTo>
                    <a:pt x="25077" y="13928"/>
                  </a:moveTo>
                  <a:lnTo>
                    <a:pt x="3521" y="0"/>
                  </a:lnTo>
                  <a:lnTo>
                    <a:pt x="3391" y="201"/>
                  </a:lnTo>
                  <a:cubicBezTo>
                    <a:pt x="2502" y="170"/>
                    <a:pt x="1473" y="773"/>
                    <a:pt x="800" y="1814"/>
                  </a:cubicBezTo>
                  <a:cubicBezTo>
                    <a:pt x="128" y="2855"/>
                    <a:pt x="1" y="4039"/>
                    <a:pt x="397" y="4837"/>
                  </a:cubicBezTo>
                  <a:lnTo>
                    <a:pt x="267" y="5038"/>
                  </a:lnTo>
                  <a:lnTo>
                    <a:pt x="21823" y="18964"/>
                  </a:lnTo>
                  <a:cubicBezTo>
                    <a:pt x="22814" y="19606"/>
                    <a:pt x="24347" y="18998"/>
                    <a:pt x="25246" y="17606"/>
                  </a:cubicBezTo>
                  <a:cubicBezTo>
                    <a:pt x="26146" y="16215"/>
                    <a:pt x="26070" y="14568"/>
                    <a:pt x="25077" y="1392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30"/>
            <p:cNvSpPr/>
            <p:nvPr/>
          </p:nvSpPr>
          <p:spPr>
            <a:xfrm>
              <a:off x="4552025" y="1789400"/>
              <a:ext cx="134750" cy="157950"/>
            </a:xfrm>
            <a:custGeom>
              <a:rect b="b" l="l" r="r" t="t"/>
              <a:pathLst>
                <a:path extrusionOk="0" h="6318" w="5390">
                  <a:moveTo>
                    <a:pt x="4490" y="4320"/>
                  </a:moveTo>
                  <a:cubicBezTo>
                    <a:pt x="3592" y="5710"/>
                    <a:pt x="2059" y="6318"/>
                    <a:pt x="1067" y="5678"/>
                  </a:cubicBezTo>
                  <a:cubicBezTo>
                    <a:pt x="76" y="5037"/>
                    <a:pt x="0" y="3389"/>
                    <a:pt x="898" y="1999"/>
                  </a:cubicBezTo>
                  <a:cubicBezTo>
                    <a:pt x="1797" y="608"/>
                    <a:pt x="3330" y="0"/>
                    <a:pt x="4321" y="640"/>
                  </a:cubicBezTo>
                  <a:cubicBezTo>
                    <a:pt x="5313" y="1282"/>
                    <a:pt x="5389" y="2929"/>
                    <a:pt x="4490" y="432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191" name="Shape 191"/>
        <p:cNvGrpSpPr/>
        <p:nvPr/>
      </p:nvGrpSpPr>
      <p:grpSpPr>
        <a:xfrm>
          <a:off x="0" y="0"/>
          <a:ext cx="0" cy="0"/>
          <a:chOff x="0" y="0"/>
          <a:chExt cx="0" cy="0"/>
        </a:xfrm>
      </p:grpSpPr>
      <p:sp>
        <p:nvSpPr>
          <p:cNvPr id="192" name="Google Shape;192;p3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93" name="Google Shape;193;p31"/>
          <p:cNvSpPr/>
          <p:nvPr/>
        </p:nvSpPr>
        <p:spPr>
          <a:xfrm rot="10800000">
            <a:off x="6579147" y="-6868"/>
            <a:ext cx="2571719" cy="883100"/>
          </a:xfrm>
          <a:custGeom>
            <a:rect b="b" l="l" r="r" t="t"/>
            <a:pathLst>
              <a:path extrusionOk="0" h="72326" w="210624">
                <a:moveTo>
                  <a:pt x="0" y="72325"/>
                </a:moveTo>
                <a:lnTo>
                  <a:pt x="0" y="0"/>
                </a:lnTo>
                <a:lnTo>
                  <a:pt x="210624" y="72325"/>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31"/>
          <p:cNvSpPr/>
          <p:nvPr/>
        </p:nvSpPr>
        <p:spPr>
          <a:xfrm>
            <a:off x="0" y="4318149"/>
            <a:ext cx="2403746" cy="825420"/>
          </a:xfrm>
          <a:custGeom>
            <a:rect b="b" l="l" r="r" t="t"/>
            <a:pathLst>
              <a:path extrusionOk="0" h="72326" w="210624">
                <a:moveTo>
                  <a:pt x="0" y="72325"/>
                </a:moveTo>
                <a:lnTo>
                  <a:pt x="0" y="0"/>
                </a:lnTo>
                <a:lnTo>
                  <a:pt x="210624" y="72325"/>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31"/>
          <p:cNvSpPr/>
          <p:nvPr/>
        </p:nvSpPr>
        <p:spPr>
          <a:xfrm flipH="1">
            <a:off x="-799852" y="445025"/>
            <a:ext cx="1421850" cy="1421850"/>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1_1">
    <p:spTree>
      <p:nvGrpSpPr>
        <p:cNvPr id="196" name="Shape 196"/>
        <p:cNvGrpSpPr/>
        <p:nvPr/>
      </p:nvGrpSpPr>
      <p:grpSpPr>
        <a:xfrm>
          <a:off x="0" y="0"/>
          <a:ext cx="0" cy="0"/>
          <a:chOff x="0" y="0"/>
          <a:chExt cx="0" cy="0"/>
        </a:xfrm>
      </p:grpSpPr>
      <p:sp>
        <p:nvSpPr>
          <p:cNvPr id="197" name="Google Shape;197;p3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98" name="Google Shape;198;p32"/>
          <p:cNvSpPr/>
          <p:nvPr/>
        </p:nvSpPr>
        <p:spPr>
          <a:xfrm flipH="1" rot="10800000">
            <a:off x="0" y="-6868"/>
            <a:ext cx="2571719" cy="883100"/>
          </a:xfrm>
          <a:custGeom>
            <a:rect b="b" l="l" r="r" t="t"/>
            <a:pathLst>
              <a:path extrusionOk="0" h="72326" w="210624">
                <a:moveTo>
                  <a:pt x="0" y="72325"/>
                </a:moveTo>
                <a:lnTo>
                  <a:pt x="0" y="0"/>
                </a:lnTo>
                <a:lnTo>
                  <a:pt x="210624" y="72325"/>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32"/>
          <p:cNvSpPr/>
          <p:nvPr/>
        </p:nvSpPr>
        <p:spPr>
          <a:xfrm flipH="1">
            <a:off x="6747120" y="4318149"/>
            <a:ext cx="2403746" cy="825420"/>
          </a:xfrm>
          <a:custGeom>
            <a:rect b="b" l="l" r="r" t="t"/>
            <a:pathLst>
              <a:path extrusionOk="0" h="72326" w="210624">
                <a:moveTo>
                  <a:pt x="0" y="72325"/>
                </a:moveTo>
                <a:lnTo>
                  <a:pt x="0" y="0"/>
                </a:lnTo>
                <a:lnTo>
                  <a:pt x="210624" y="72325"/>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32"/>
          <p:cNvSpPr/>
          <p:nvPr/>
        </p:nvSpPr>
        <p:spPr>
          <a:xfrm>
            <a:off x="-975350" y="4195157"/>
            <a:ext cx="1635402" cy="1635402"/>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LANK_1_1_1_1_1">
    <p:spTree>
      <p:nvGrpSpPr>
        <p:cNvPr id="201" name="Shape 201"/>
        <p:cNvGrpSpPr/>
        <p:nvPr/>
      </p:nvGrpSpPr>
      <p:grpSpPr>
        <a:xfrm>
          <a:off x="0" y="0"/>
          <a:ext cx="0" cy="0"/>
          <a:chOff x="0" y="0"/>
          <a:chExt cx="0" cy="0"/>
        </a:xfrm>
      </p:grpSpPr>
      <p:sp>
        <p:nvSpPr>
          <p:cNvPr id="202" name="Google Shape;202;p3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03" name="Google Shape;203;p33"/>
          <p:cNvSpPr txBox="1"/>
          <p:nvPr>
            <p:ph idx="1" type="subTitle"/>
          </p:nvPr>
        </p:nvSpPr>
        <p:spPr>
          <a:xfrm>
            <a:off x="720000" y="1819969"/>
            <a:ext cx="2459100" cy="9063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204" name="Google Shape;204;p33"/>
          <p:cNvSpPr txBox="1"/>
          <p:nvPr>
            <p:ph idx="2" type="subTitle"/>
          </p:nvPr>
        </p:nvSpPr>
        <p:spPr>
          <a:xfrm>
            <a:off x="3342473" y="1819969"/>
            <a:ext cx="2459100" cy="9063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205" name="Google Shape;205;p33"/>
          <p:cNvSpPr txBox="1"/>
          <p:nvPr>
            <p:ph idx="3" type="subTitle"/>
          </p:nvPr>
        </p:nvSpPr>
        <p:spPr>
          <a:xfrm>
            <a:off x="5964606" y="1819969"/>
            <a:ext cx="2459700" cy="9063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206" name="Google Shape;206;p33"/>
          <p:cNvSpPr txBox="1"/>
          <p:nvPr>
            <p:ph idx="4" type="subTitle"/>
          </p:nvPr>
        </p:nvSpPr>
        <p:spPr>
          <a:xfrm>
            <a:off x="720000" y="3436425"/>
            <a:ext cx="2459100" cy="9063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207" name="Google Shape;207;p33"/>
          <p:cNvSpPr txBox="1"/>
          <p:nvPr>
            <p:ph idx="5" type="subTitle"/>
          </p:nvPr>
        </p:nvSpPr>
        <p:spPr>
          <a:xfrm>
            <a:off x="3342473" y="3436425"/>
            <a:ext cx="2459100" cy="9063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208" name="Google Shape;208;p33"/>
          <p:cNvSpPr txBox="1"/>
          <p:nvPr>
            <p:ph idx="6" type="subTitle"/>
          </p:nvPr>
        </p:nvSpPr>
        <p:spPr>
          <a:xfrm>
            <a:off x="5970306" y="3436425"/>
            <a:ext cx="2454000" cy="9063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209" name="Google Shape;209;p33"/>
          <p:cNvSpPr txBox="1"/>
          <p:nvPr>
            <p:ph idx="7" type="subTitle"/>
          </p:nvPr>
        </p:nvSpPr>
        <p:spPr>
          <a:xfrm>
            <a:off x="720000" y="1352875"/>
            <a:ext cx="2459100" cy="5373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b="1" sz="2400">
                <a:solidFill>
                  <a:schemeClr val="dk1"/>
                </a:solidFill>
                <a:latin typeface="Teko"/>
                <a:ea typeface="Teko"/>
                <a:cs typeface="Teko"/>
                <a:sym typeface="Teko"/>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210" name="Google Shape;210;p33"/>
          <p:cNvSpPr txBox="1"/>
          <p:nvPr>
            <p:ph idx="8" type="subTitle"/>
          </p:nvPr>
        </p:nvSpPr>
        <p:spPr>
          <a:xfrm>
            <a:off x="3342479" y="1352875"/>
            <a:ext cx="2459100" cy="5373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b="1" sz="2400">
                <a:solidFill>
                  <a:schemeClr val="dk1"/>
                </a:solidFill>
                <a:latin typeface="Teko"/>
                <a:ea typeface="Teko"/>
                <a:cs typeface="Teko"/>
                <a:sym typeface="Teko"/>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211" name="Google Shape;211;p33"/>
          <p:cNvSpPr txBox="1"/>
          <p:nvPr>
            <p:ph idx="9" type="subTitle"/>
          </p:nvPr>
        </p:nvSpPr>
        <p:spPr>
          <a:xfrm>
            <a:off x="5964606" y="1352875"/>
            <a:ext cx="2459700" cy="5373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b="1" sz="2400">
                <a:solidFill>
                  <a:schemeClr val="dk1"/>
                </a:solidFill>
                <a:latin typeface="Teko"/>
                <a:ea typeface="Teko"/>
                <a:cs typeface="Teko"/>
                <a:sym typeface="Teko"/>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212" name="Google Shape;212;p33"/>
          <p:cNvSpPr txBox="1"/>
          <p:nvPr>
            <p:ph idx="13" type="subTitle"/>
          </p:nvPr>
        </p:nvSpPr>
        <p:spPr>
          <a:xfrm>
            <a:off x="720000" y="2973275"/>
            <a:ext cx="2459100" cy="5373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b="1" sz="2400">
                <a:solidFill>
                  <a:schemeClr val="dk1"/>
                </a:solidFill>
                <a:latin typeface="Teko"/>
                <a:ea typeface="Teko"/>
                <a:cs typeface="Teko"/>
                <a:sym typeface="Teko"/>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213" name="Google Shape;213;p33"/>
          <p:cNvSpPr txBox="1"/>
          <p:nvPr>
            <p:ph idx="14" type="subTitle"/>
          </p:nvPr>
        </p:nvSpPr>
        <p:spPr>
          <a:xfrm>
            <a:off x="3342479" y="2973275"/>
            <a:ext cx="2459100" cy="5373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b="1" sz="2400">
                <a:solidFill>
                  <a:schemeClr val="dk1"/>
                </a:solidFill>
                <a:latin typeface="Teko"/>
                <a:ea typeface="Teko"/>
                <a:cs typeface="Teko"/>
                <a:sym typeface="Teko"/>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214" name="Google Shape;214;p33"/>
          <p:cNvSpPr txBox="1"/>
          <p:nvPr>
            <p:ph idx="15" type="subTitle"/>
          </p:nvPr>
        </p:nvSpPr>
        <p:spPr>
          <a:xfrm>
            <a:off x="5965206" y="2973275"/>
            <a:ext cx="2459100" cy="5373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b="1" sz="2400">
                <a:solidFill>
                  <a:schemeClr val="dk1"/>
                </a:solidFill>
                <a:latin typeface="Teko"/>
                <a:ea typeface="Teko"/>
                <a:cs typeface="Teko"/>
                <a:sym typeface="Teko"/>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215" name="Google Shape;215;p33"/>
          <p:cNvSpPr/>
          <p:nvPr/>
        </p:nvSpPr>
        <p:spPr>
          <a:xfrm rot="10800000">
            <a:off x="6572280" y="0"/>
            <a:ext cx="2571719" cy="883100"/>
          </a:xfrm>
          <a:custGeom>
            <a:rect b="b" l="l" r="r" t="t"/>
            <a:pathLst>
              <a:path extrusionOk="0" h="72326" w="210624">
                <a:moveTo>
                  <a:pt x="0" y="72325"/>
                </a:moveTo>
                <a:lnTo>
                  <a:pt x="0" y="0"/>
                </a:lnTo>
                <a:lnTo>
                  <a:pt x="210624" y="72325"/>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33"/>
          <p:cNvSpPr/>
          <p:nvPr/>
        </p:nvSpPr>
        <p:spPr>
          <a:xfrm>
            <a:off x="0" y="4318149"/>
            <a:ext cx="2403746" cy="825420"/>
          </a:xfrm>
          <a:custGeom>
            <a:rect b="b" l="l" r="r" t="t"/>
            <a:pathLst>
              <a:path extrusionOk="0" h="72326" w="210624">
                <a:moveTo>
                  <a:pt x="0" y="72325"/>
                </a:moveTo>
                <a:lnTo>
                  <a:pt x="0" y="0"/>
                </a:lnTo>
                <a:lnTo>
                  <a:pt x="210624" y="72325"/>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33"/>
          <p:cNvSpPr/>
          <p:nvPr/>
        </p:nvSpPr>
        <p:spPr>
          <a:xfrm>
            <a:off x="7660725" y="4535125"/>
            <a:ext cx="1168535" cy="1168535"/>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1_1_1_1_1_1_2">
    <p:spTree>
      <p:nvGrpSpPr>
        <p:cNvPr id="218" name="Shape 218"/>
        <p:cNvGrpSpPr/>
        <p:nvPr/>
      </p:nvGrpSpPr>
      <p:grpSpPr>
        <a:xfrm>
          <a:off x="0" y="0"/>
          <a:ext cx="0" cy="0"/>
          <a:chOff x="0" y="0"/>
          <a:chExt cx="0" cy="0"/>
        </a:xfrm>
      </p:grpSpPr>
      <p:sp>
        <p:nvSpPr>
          <p:cNvPr id="219" name="Google Shape;219;p34"/>
          <p:cNvSpPr txBox="1"/>
          <p:nvPr>
            <p:ph type="ctrTitle"/>
          </p:nvPr>
        </p:nvSpPr>
        <p:spPr>
          <a:xfrm>
            <a:off x="2382250" y="611200"/>
            <a:ext cx="4379400" cy="10563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7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220" name="Google Shape;220;p34"/>
          <p:cNvSpPr txBox="1"/>
          <p:nvPr>
            <p:ph idx="1" type="subTitle"/>
          </p:nvPr>
        </p:nvSpPr>
        <p:spPr>
          <a:xfrm>
            <a:off x="2382350" y="1624200"/>
            <a:ext cx="4379400" cy="1026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221" name="Google Shape;221;p34"/>
          <p:cNvSpPr txBox="1"/>
          <p:nvPr/>
        </p:nvSpPr>
        <p:spPr>
          <a:xfrm>
            <a:off x="2382325" y="3792050"/>
            <a:ext cx="4379400" cy="6156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300"/>
              </a:spcBef>
              <a:spcAft>
                <a:spcPts val="0"/>
              </a:spcAft>
              <a:buNone/>
            </a:pPr>
            <a:r>
              <a:rPr lang="en" sz="1000">
                <a:solidFill>
                  <a:schemeClr val="dk1"/>
                </a:solidFill>
                <a:latin typeface="Noto Sans"/>
                <a:ea typeface="Noto Sans"/>
                <a:cs typeface="Noto Sans"/>
                <a:sym typeface="Noto Sans"/>
              </a:rPr>
              <a:t>CREDITS: This presentation template was created by </a:t>
            </a:r>
            <a:r>
              <a:rPr b="1" lang="en" sz="1000" u="sng">
                <a:solidFill>
                  <a:schemeClr val="dk1"/>
                </a:solidFill>
                <a:latin typeface="Noto Sans"/>
                <a:ea typeface="Noto Sans"/>
                <a:cs typeface="Noto Sans"/>
                <a:sym typeface="Noto Sans"/>
                <a:hlinkClick r:id="rId2">
                  <a:extLst>
                    <a:ext uri="{A12FA001-AC4F-418D-AE19-62706E023703}">
                      <ahyp:hlinkClr val="tx"/>
                    </a:ext>
                  </a:extLst>
                </a:hlinkClick>
              </a:rPr>
              <a:t>Slidesgo</a:t>
            </a:r>
            <a:r>
              <a:rPr lang="en" sz="1000" u="sng">
                <a:solidFill>
                  <a:schemeClr val="dk1"/>
                </a:solidFill>
                <a:latin typeface="Noto Sans"/>
                <a:ea typeface="Noto Sans"/>
                <a:cs typeface="Noto Sans"/>
                <a:sym typeface="Noto Sans"/>
              </a:rPr>
              <a:t>,</a:t>
            </a:r>
            <a:r>
              <a:rPr lang="en" sz="1000">
                <a:solidFill>
                  <a:schemeClr val="dk1"/>
                </a:solidFill>
                <a:latin typeface="Noto Sans"/>
                <a:ea typeface="Noto Sans"/>
                <a:cs typeface="Noto Sans"/>
                <a:sym typeface="Noto Sans"/>
              </a:rPr>
              <a:t> including icons by </a:t>
            </a:r>
            <a:r>
              <a:rPr b="1" lang="en" sz="1000" u="sng">
                <a:solidFill>
                  <a:schemeClr val="dk1"/>
                </a:solidFill>
                <a:latin typeface="Noto Sans"/>
                <a:ea typeface="Noto Sans"/>
                <a:cs typeface="Noto Sans"/>
                <a:sym typeface="Noto Sans"/>
                <a:hlinkClick r:id="rId3">
                  <a:extLst>
                    <a:ext uri="{A12FA001-AC4F-418D-AE19-62706E023703}">
                      <ahyp:hlinkClr val="tx"/>
                    </a:ext>
                  </a:extLst>
                </a:hlinkClick>
              </a:rPr>
              <a:t>Flaticon</a:t>
            </a:r>
            <a:r>
              <a:rPr lang="en" sz="1000" u="sng">
                <a:solidFill>
                  <a:schemeClr val="dk1"/>
                </a:solidFill>
                <a:latin typeface="Noto Sans"/>
                <a:ea typeface="Noto Sans"/>
                <a:cs typeface="Noto Sans"/>
                <a:sym typeface="Noto Sans"/>
              </a:rPr>
              <a:t>,</a:t>
            </a:r>
            <a:r>
              <a:rPr lang="en" sz="1000">
                <a:solidFill>
                  <a:schemeClr val="dk1"/>
                </a:solidFill>
                <a:latin typeface="Noto Sans"/>
                <a:ea typeface="Noto Sans"/>
                <a:cs typeface="Noto Sans"/>
                <a:sym typeface="Noto Sans"/>
              </a:rPr>
              <a:t> and infographics &amp; images by </a:t>
            </a:r>
            <a:r>
              <a:rPr b="1" lang="en" sz="1000" u="sng">
                <a:solidFill>
                  <a:schemeClr val="dk1"/>
                </a:solidFill>
                <a:latin typeface="Noto Sans"/>
                <a:ea typeface="Noto Sans"/>
                <a:cs typeface="Noto Sans"/>
                <a:sym typeface="Noto Sans"/>
                <a:hlinkClick r:id="rId4">
                  <a:extLst>
                    <a:ext uri="{A12FA001-AC4F-418D-AE19-62706E023703}">
                      <ahyp:hlinkClr val="tx"/>
                    </a:ext>
                  </a:extLst>
                </a:hlinkClick>
              </a:rPr>
              <a:t>Freepik</a:t>
            </a:r>
            <a:endParaRPr b="1" sz="1000" u="sng">
              <a:solidFill>
                <a:schemeClr val="dk1"/>
              </a:solidFill>
              <a:latin typeface="Noto Sans"/>
              <a:ea typeface="Noto Sans"/>
              <a:cs typeface="Noto Sans"/>
              <a:sym typeface="Noto Sans"/>
            </a:endParaRPr>
          </a:p>
        </p:txBody>
      </p:sp>
      <p:sp>
        <p:nvSpPr>
          <p:cNvPr id="222" name="Google Shape;222;p34"/>
          <p:cNvSpPr/>
          <p:nvPr/>
        </p:nvSpPr>
        <p:spPr>
          <a:xfrm flipH="1">
            <a:off x="-750475" y="1465150"/>
            <a:ext cx="1275878" cy="1275878"/>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34"/>
          <p:cNvSpPr/>
          <p:nvPr/>
        </p:nvSpPr>
        <p:spPr>
          <a:xfrm flipH="1">
            <a:off x="6165809" y="4121350"/>
            <a:ext cx="2976644" cy="1022147"/>
          </a:xfrm>
          <a:custGeom>
            <a:rect b="b" l="l" r="r" t="t"/>
            <a:pathLst>
              <a:path extrusionOk="0" h="72326" w="210624">
                <a:moveTo>
                  <a:pt x="0" y="72325"/>
                </a:moveTo>
                <a:lnTo>
                  <a:pt x="0" y="0"/>
                </a:lnTo>
                <a:lnTo>
                  <a:pt x="210624" y="72325"/>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34"/>
          <p:cNvSpPr/>
          <p:nvPr/>
        </p:nvSpPr>
        <p:spPr>
          <a:xfrm flipH="1">
            <a:off x="8516083" y="2343626"/>
            <a:ext cx="1376845" cy="1376845"/>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34"/>
          <p:cNvSpPr/>
          <p:nvPr/>
        </p:nvSpPr>
        <p:spPr>
          <a:xfrm flipH="1" rot="10800000">
            <a:off x="-1541" y="0"/>
            <a:ext cx="2976644" cy="1022147"/>
          </a:xfrm>
          <a:custGeom>
            <a:rect b="b" l="l" r="r" t="t"/>
            <a:pathLst>
              <a:path extrusionOk="0" h="72326" w="210624">
                <a:moveTo>
                  <a:pt x="0" y="72325"/>
                </a:moveTo>
                <a:lnTo>
                  <a:pt x="0" y="0"/>
                </a:lnTo>
                <a:lnTo>
                  <a:pt x="210624" y="72325"/>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_1_1_1_1_1_1">
    <p:spTree>
      <p:nvGrpSpPr>
        <p:cNvPr id="226" name="Shape 226"/>
        <p:cNvGrpSpPr/>
        <p:nvPr/>
      </p:nvGrpSpPr>
      <p:grpSpPr>
        <a:xfrm>
          <a:off x="0" y="0"/>
          <a:ext cx="0" cy="0"/>
          <a:chOff x="0" y="0"/>
          <a:chExt cx="0" cy="0"/>
        </a:xfrm>
      </p:grpSpPr>
      <p:sp>
        <p:nvSpPr>
          <p:cNvPr id="227" name="Google Shape;227;p35"/>
          <p:cNvSpPr/>
          <p:nvPr/>
        </p:nvSpPr>
        <p:spPr>
          <a:xfrm rot="10800000">
            <a:off x="6579147" y="-6868"/>
            <a:ext cx="2571719" cy="883100"/>
          </a:xfrm>
          <a:custGeom>
            <a:rect b="b" l="l" r="r" t="t"/>
            <a:pathLst>
              <a:path extrusionOk="0" h="72326" w="210624">
                <a:moveTo>
                  <a:pt x="0" y="72325"/>
                </a:moveTo>
                <a:lnTo>
                  <a:pt x="0" y="0"/>
                </a:lnTo>
                <a:lnTo>
                  <a:pt x="210624" y="72325"/>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35"/>
          <p:cNvSpPr/>
          <p:nvPr/>
        </p:nvSpPr>
        <p:spPr>
          <a:xfrm>
            <a:off x="0" y="4318149"/>
            <a:ext cx="2403746" cy="825420"/>
          </a:xfrm>
          <a:custGeom>
            <a:rect b="b" l="l" r="r" t="t"/>
            <a:pathLst>
              <a:path extrusionOk="0" h="72326" w="210624">
                <a:moveTo>
                  <a:pt x="0" y="72325"/>
                </a:moveTo>
                <a:lnTo>
                  <a:pt x="0" y="0"/>
                </a:lnTo>
                <a:lnTo>
                  <a:pt x="210624" y="72325"/>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35"/>
          <p:cNvSpPr/>
          <p:nvPr/>
        </p:nvSpPr>
        <p:spPr>
          <a:xfrm flipH="1">
            <a:off x="8572169" y="3334026"/>
            <a:ext cx="1022185" cy="1022185"/>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2">
    <p:spTree>
      <p:nvGrpSpPr>
        <p:cNvPr id="230" name="Shape 230"/>
        <p:cNvGrpSpPr/>
        <p:nvPr/>
      </p:nvGrpSpPr>
      <p:grpSpPr>
        <a:xfrm>
          <a:off x="0" y="0"/>
          <a:ext cx="0" cy="0"/>
          <a:chOff x="0" y="0"/>
          <a:chExt cx="0" cy="0"/>
        </a:xfrm>
      </p:grpSpPr>
      <p:sp>
        <p:nvSpPr>
          <p:cNvPr id="231" name="Google Shape;231;p36"/>
          <p:cNvSpPr/>
          <p:nvPr/>
        </p:nvSpPr>
        <p:spPr>
          <a:xfrm flipH="1">
            <a:off x="-750475" y="1465150"/>
            <a:ext cx="1275878" cy="1275878"/>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36"/>
          <p:cNvSpPr/>
          <p:nvPr/>
        </p:nvSpPr>
        <p:spPr>
          <a:xfrm flipH="1">
            <a:off x="6165809" y="4121350"/>
            <a:ext cx="2976644" cy="1022147"/>
          </a:xfrm>
          <a:custGeom>
            <a:rect b="b" l="l" r="r" t="t"/>
            <a:pathLst>
              <a:path extrusionOk="0" h="72326" w="210624">
                <a:moveTo>
                  <a:pt x="0" y="72325"/>
                </a:moveTo>
                <a:lnTo>
                  <a:pt x="0" y="0"/>
                </a:lnTo>
                <a:lnTo>
                  <a:pt x="210624" y="72325"/>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36"/>
          <p:cNvSpPr/>
          <p:nvPr/>
        </p:nvSpPr>
        <p:spPr>
          <a:xfrm flipH="1">
            <a:off x="8516083" y="2343626"/>
            <a:ext cx="1376845" cy="1376845"/>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36"/>
          <p:cNvSpPr/>
          <p:nvPr/>
        </p:nvSpPr>
        <p:spPr>
          <a:xfrm flipH="1" rot="10800000">
            <a:off x="-1541" y="0"/>
            <a:ext cx="2976644" cy="1022147"/>
          </a:xfrm>
          <a:custGeom>
            <a:rect b="b" l="l" r="r" t="t"/>
            <a:pathLst>
              <a:path extrusionOk="0" h="72326" w="210624">
                <a:moveTo>
                  <a:pt x="0" y="72325"/>
                </a:moveTo>
                <a:lnTo>
                  <a:pt x="0" y="0"/>
                </a:lnTo>
                <a:lnTo>
                  <a:pt x="210624" y="72325"/>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38" name="Shape 238"/>
        <p:cNvGrpSpPr/>
        <p:nvPr/>
      </p:nvGrpSpPr>
      <p:grpSpPr>
        <a:xfrm>
          <a:off x="0" y="0"/>
          <a:ext cx="0" cy="0"/>
          <a:chOff x="0" y="0"/>
          <a:chExt cx="0" cy="0"/>
        </a:xfrm>
      </p:grpSpPr>
      <p:sp>
        <p:nvSpPr>
          <p:cNvPr id="239" name="Google Shape;239;p38"/>
          <p:cNvSpPr txBox="1"/>
          <p:nvPr>
            <p:ph type="ctrTitle"/>
          </p:nvPr>
        </p:nvSpPr>
        <p:spPr>
          <a:xfrm>
            <a:off x="715275" y="1183925"/>
            <a:ext cx="7713600" cy="2300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Clr>
                <a:srgbClr val="191919"/>
              </a:buClr>
              <a:buSzPts val="5200"/>
              <a:buNone/>
              <a:defRPr sz="7200"/>
            </a:lvl1pPr>
            <a:lvl2pPr lvl="1" algn="ctr">
              <a:lnSpc>
                <a:spcPct val="100000"/>
              </a:lnSpc>
              <a:spcBef>
                <a:spcPts val="0"/>
              </a:spcBef>
              <a:spcAft>
                <a:spcPts val="0"/>
              </a:spcAft>
              <a:buClr>
                <a:srgbClr val="191919"/>
              </a:buClr>
              <a:buSzPts val="5200"/>
              <a:buNone/>
              <a:defRPr sz="5200">
                <a:solidFill>
                  <a:srgbClr val="191919"/>
                </a:solidFill>
              </a:defRPr>
            </a:lvl2pPr>
            <a:lvl3pPr lvl="2" algn="ctr">
              <a:lnSpc>
                <a:spcPct val="100000"/>
              </a:lnSpc>
              <a:spcBef>
                <a:spcPts val="0"/>
              </a:spcBef>
              <a:spcAft>
                <a:spcPts val="0"/>
              </a:spcAft>
              <a:buClr>
                <a:srgbClr val="191919"/>
              </a:buClr>
              <a:buSzPts val="5200"/>
              <a:buNone/>
              <a:defRPr sz="5200">
                <a:solidFill>
                  <a:srgbClr val="191919"/>
                </a:solidFill>
              </a:defRPr>
            </a:lvl3pPr>
            <a:lvl4pPr lvl="3" algn="ctr">
              <a:lnSpc>
                <a:spcPct val="100000"/>
              </a:lnSpc>
              <a:spcBef>
                <a:spcPts val="0"/>
              </a:spcBef>
              <a:spcAft>
                <a:spcPts val="0"/>
              </a:spcAft>
              <a:buClr>
                <a:srgbClr val="191919"/>
              </a:buClr>
              <a:buSzPts val="5200"/>
              <a:buNone/>
              <a:defRPr sz="5200">
                <a:solidFill>
                  <a:srgbClr val="191919"/>
                </a:solidFill>
              </a:defRPr>
            </a:lvl4pPr>
            <a:lvl5pPr lvl="4" algn="ctr">
              <a:lnSpc>
                <a:spcPct val="100000"/>
              </a:lnSpc>
              <a:spcBef>
                <a:spcPts val="0"/>
              </a:spcBef>
              <a:spcAft>
                <a:spcPts val="0"/>
              </a:spcAft>
              <a:buClr>
                <a:srgbClr val="191919"/>
              </a:buClr>
              <a:buSzPts val="5200"/>
              <a:buNone/>
              <a:defRPr sz="5200">
                <a:solidFill>
                  <a:srgbClr val="191919"/>
                </a:solidFill>
              </a:defRPr>
            </a:lvl5pPr>
            <a:lvl6pPr lvl="5" algn="ctr">
              <a:lnSpc>
                <a:spcPct val="100000"/>
              </a:lnSpc>
              <a:spcBef>
                <a:spcPts val="0"/>
              </a:spcBef>
              <a:spcAft>
                <a:spcPts val="0"/>
              </a:spcAft>
              <a:buClr>
                <a:srgbClr val="191919"/>
              </a:buClr>
              <a:buSzPts val="5200"/>
              <a:buNone/>
              <a:defRPr sz="5200">
                <a:solidFill>
                  <a:srgbClr val="191919"/>
                </a:solidFill>
              </a:defRPr>
            </a:lvl6pPr>
            <a:lvl7pPr lvl="6" algn="ctr">
              <a:lnSpc>
                <a:spcPct val="100000"/>
              </a:lnSpc>
              <a:spcBef>
                <a:spcPts val="0"/>
              </a:spcBef>
              <a:spcAft>
                <a:spcPts val="0"/>
              </a:spcAft>
              <a:buClr>
                <a:srgbClr val="191919"/>
              </a:buClr>
              <a:buSzPts val="5200"/>
              <a:buNone/>
              <a:defRPr sz="5200">
                <a:solidFill>
                  <a:srgbClr val="191919"/>
                </a:solidFill>
              </a:defRPr>
            </a:lvl7pPr>
            <a:lvl8pPr lvl="7" algn="ctr">
              <a:lnSpc>
                <a:spcPct val="100000"/>
              </a:lnSpc>
              <a:spcBef>
                <a:spcPts val="0"/>
              </a:spcBef>
              <a:spcAft>
                <a:spcPts val="0"/>
              </a:spcAft>
              <a:buClr>
                <a:srgbClr val="191919"/>
              </a:buClr>
              <a:buSzPts val="5200"/>
              <a:buNone/>
              <a:defRPr sz="5200">
                <a:solidFill>
                  <a:srgbClr val="191919"/>
                </a:solidFill>
              </a:defRPr>
            </a:lvl8pPr>
            <a:lvl9pPr lvl="8" algn="ctr">
              <a:lnSpc>
                <a:spcPct val="100000"/>
              </a:lnSpc>
              <a:spcBef>
                <a:spcPts val="0"/>
              </a:spcBef>
              <a:spcAft>
                <a:spcPts val="0"/>
              </a:spcAft>
              <a:buClr>
                <a:srgbClr val="191919"/>
              </a:buClr>
              <a:buSzPts val="5200"/>
              <a:buNone/>
              <a:defRPr sz="5200">
                <a:solidFill>
                  <a:srgbClr val="191919"/>
                </a:solidFill>
              </a:defRPr>
            </a:lvl9pPr>
          </a:lstStyle>
          <a:p/>
        </p:txBody>
      </p:sp>
      <p:sp>
        <p:nvSpPr>
          <p:cNvPr id="240" name="Google Shape;240;p38"/>
          <p:cNvSpPr txBox="1"/>
          <p:nvPr>
            <p:ph idx="1" type="subTitle"/>
          </p:nvPr>
        </p:nvSpPr>
        <p:spPr>
          <a:xfrm>
            <a:off x="715125" y="3550075"/>
            <a:ext cx="7713600" cy="409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sz="1600">
                <a:latin typeface="Noto Sans"/>
                <a:ea typeface="Noto Sans"/>
                <a:cs typeface="Noto Sans"/>
                <a:sym typeface="Noto Sans"/>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241" name="Google Shape;241;p38"/>
          <p:cNvSpPr/>
          <p:nvPr/>
        </p:nvSpPr>
        <p:spPr>
          <a:xfrm>
            <a:off x="8617050" y="1465150"/>
            <a:ext cx="1275878" cy="1275878"/>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38"/>
          <p:cNvSpPr/>
          <p:nvPr/>
        </p:nvSpPr>
        <p:spPr>
          <a:xfrm>
            <a:off x="0" y="4121350"/>
            <a:ext cx="2976644" cy="1022147"/>
          </a:xfrm>
          <a:custGeom>
            <a:rect b="b" l="l" r="r" t="t"/>
            <a:pathLst>
              <a:path extrusionOk="0" h="72326" w="210624">
                <a:moveTo>
                  <a:pt x="0" y="72325"/>
                </a:moveTo>
                <a:lnTo>
                  <a:pt x="0" y="0"/>
                </a:lnTo>
                <a:lnTo>
                  <a:pt x="210624" y="72325"/>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38"/>
          <p:cNvSpPr/>
          <p:nvPr/>
        </p:nvSpPr>
        <p:spPr>
          <a:xfrm>
            <a:off x="-750475" y="2343626"/>
            <a:ext cx="1376845" cy="1376845"/>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38"/>
          <p:cNvSpPr/>
          <p:nvPr/>
        </p:nvSpPr>
        <p:spPr>
          <a:xfrm rot="10800000">
            <a:off x="6167350" y="-6777"/>
            <a:ext cx="2976644" cy="1022147"/>
          </a:xfrm>
          <a:custGeom>
            <a:rect b="b" l="l" r="r" t="t"/>
            <a:pathLst>
              <a:path extrusionOk="0" h="72326" w="210624">
                <a:moveTo>
                  <a:pt x="0" y="72325"/>
                </a:moveTo>
                <a:lnTo>
                  <a:pt x="0" y="0"/>
                </a:lnTo>
                <a:lnTo>
                  <a:pt x="210624" y="72325"/>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5" name="Shape 245"/>
        <p:cNvGrpSpPr/>
        <p:nvPr/>
      </p:nvGrpSpPr>
      <p:grpSpPr>
        <a:xfrm>
          <a:off x="0" y="0"/>
          <a:ext cx="0" cy="0"/>
          <a:chOff x="0" y="0"/>
          <a:chExt cx="0" cy="0"/>
        </a:xfrm>
      </p:grpSpPr>
      <p:sp>
        <p:nvSpPr>
          <p:cNvPr id="246" name="Google Shape;246;p39"/>
          <p:cNvSpPr txBox="1"/>
          <p:nvPr>
            <p:ph type="title"/>
          </p:nvPr>
        </p:nvSpPr>
        <p:spPr>
          <a:xfrm>
            <a:off x="2391900" y="2308077"/>
            <a:ext cx="4360200" cy="1757400"/>
          </a:xfrm>
          <a:prstGeom prst="rect">
            <a:avLst/>
          </a:prstGeom>
        </p:spPr>
        <p:txBody>
          <a:bodyPr anchorCtr="0" anchor="t" bIns="91425" lIns="91425" spcFirstLastPara="1" rIns="91425" wrap="square" tIns="91425">
            <a:noAutofit/>
          </a:bodyPr>
          <a:lstStyle>
            <a:lvl1pPr lvl="0" algn="ctr">
              <a:spcBef>
                <a:spcPts val="0"/>
              </a:spcBef>
              <a:spcAft>
                <a:spcPts val="0"/>
              </a:spcAft>
              <a:buSzPts val="5000"/>
              <a:buNone/>
              <a:defRPr sz="5000"/>
            </a:lvl1pPr>
            <a:lvl2pPr lvl="1" algn="ctr">
              <a:spcBef>
                <a:spcPts val="0"/>
              </a:spcBef>
              <a:spcAft>
                <a:spcPts val="0"/>
              </a:spcAft>
              <a:buSzPts val="5000"/>
              <a:buNone/>
              <a:defRPr sz="5000"/>
            </a:lvl2pPr>
            <a:lvl3pPr lvl="2" algn="ctr">
              <a:spcBef>
                <a:spcPts val="0"/>
              </a:spcBef>
              <a:spcAft>
                <a:spcPts val="0"/>
              </a:spcAft>
              <a:buSzPts val="5000"/>
              <a:buNone/>
              <a:defRPr sz="5000"/>
            </a:lvl3pPr>
            <a:lvl4pPr lvl="3" algn="ctr">
              <a:spcBef>
                <a:spcPts val="0"/>
              </a:spcBef>
              <a:spcAft>
                <a:spcPts val="0"/>
              </a:spcAft>
              <a:buSzPts val="5000"/>
              <a:buNone/>
              <a:defRPr sz="5000"/>
            </a:lvl4pPr>
            <a:lvl5pPr lvl="4" algn="ctr">
              <a:spcBef>
                <a:spcPts val="0"/>
              </a:spcBef>
              <a:spcAft>
                <a:spcPts val="0"/>
              </a:spcAft>
              <a:buSzPts val="5000"/>
              <a:buNone/>
              <a:defRPr sz="5000"/>
            </a:lvl5pPr>
            <a:lvl6pPr lvl="5" algn="ctr">
              <a:spcBef>
                <a:spcPts val="0"/>
              </a:spcBef>
              <a:spcAft>
                <a:spcPts val="0"/>
              </a:spcAft>
              <a:buSzPts val="5000"/>
              <a:buNone/>
              <a:defRPr sz="5000"/>
            </a:lvl6pPr>
            <a:lvl7pPr lvl="6" algn="ctr">
              <a:spcBef>
                <a:spcPts val="0"/>
              </a:spcBef>
              <a:spcAft>
                <a:spcPts val="0"/>
              </a:spcAft>
              <a:buSzPts val="5000"/>
              <a:buNone/>
              <a:defRPr sz="5000"/>
            </a:lvl7pPr>
            <a:lvl8pPr lvl="7" algn="ctr">
              <a:spcBef>
                <a:spcPts val="0"/>
              </a:spcBef>
              <a:spcAft>
                <a:spcPts val="0"/>
              </a:spcAft>
              <a:buSzPts val="5000"/>
              <a:buNone/>
              <a:defRPr sz="5000"/>
            </a:lvl8pPr>
            <a:lvl9pPr lvl="8" algn="ctr">
              <a:spcBef>
                <a:spcPts val="0"/>
              </a:spcBef>
              <a:spcAft>
                <a:spcPts val="0"/>
              </a:spcAft>
              <a:buSzPts val="5000"/>
              <a:buNone/>
              <a:defRPr sz="5000"/>
            </a:lvl9pPr>
          </a:lstStyle>
          <a:p/>
        </p:txBody>
      </p:sp>
      <p:sp>
        <p:nvSpPr>
          <p:cNvPr id="247" name="Google Shape;247;p39"/>
          <p:cNvSpPr txBox="1"/>
          <p:nvPr>
            <p:ph hasCustomPrompt="1" idx="2" type="title"/>
          </p:nvPr>
        </p:nvSpPr>
        <p:spPr>
          <a:xfrm>
            <a:off x="4027150" y="1196535"/>
            <a:ext cx="1089900" cy="890400"/>
          </a:xfrm>
          <a:prstGeom prst="rect">
            <a:avLst/>
          </a:prstGeom>
          <a:solidFill>
            <a:schemeClr val="lt2"/>
          </a:solidFill>
          <a:ln cap="flat" cmpd="sng" w="38100">
            <a:solidFill>
              <a:schemeClr val="lt2"/>
            </a:solidFill>
            <a:prstDash val="solid"/>
            <a:round/>
            <a:headEnd len="sm" w="sm" type="none"/>
            <a:tailEnd len="sm" w="sm" type="none"/>
          </a:ln>
        </p:spPr>
        <p:txBody>
          <a:bodyPr anchorCtr="0" anchor="ctr" bIns="91425" lIns="91425" spcFirstLastPara="1" rIns="91425" wrap="square" tIns="91425">
            <a:noAutofit/>
          </a:bodyPr>
          <a:lstStyle>
            <a:lvl1pPr lvl="0" algn="ctr">
              <a:spcBef>
                <a:spcPts val="0"/>
              </a:spcBef>
              <a:spcAft>
                <a:spcPts val="0"/>
              </a:spcAft>
              <a:buSzPts val="6000"/>
              <a:buNone/>
              <a:defRPr sz="5000">
                <a:solidFill>
                  <a:schemeClr val="lt1"/>
                </a:solidFill>
              </a:defRPr>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r>
              <a:t>xx%</a:t>
            </a:r>
          </a:p>
        </p:txBody>
      </p:sp>
      <p:sp>
        <p:nvSpPr>
          <p:cNvPr id="248" name="Google Shape;248;p39"/>
          <p:cNvSpPr/>
          <p:nvPr/>
        </p:nvSpPr>
        <p:spPr>
          <a:xfrm>
            <a:off x="0" y="4121350"/>
            <a:ext cx="2976644" cy="1022147"/>
          </a:xfrm>
          <a:custGeom>
            <a:rect b="b" l="l" r="r" t="t"/>
            <a:pathLst>
              <a:path extrusionOk="0" h="72326" w="210624">
                <a:moveTo>
                  <a:pt x="0" y="72325"/>
                </a:moveTo>
                <a:lnTo>
                  <a:pt x="0" y="0"/>
                </a:lnTo>
                <a:lnTo>
                  <a:pt x="210624" y="72325"/>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39"/>
          <p:cNvSpPr/>
          <p:nvPr/>
        </p:nvSpPr>
        <p:spPr>
          <a:xfrm rot="10800000">
            <a:off x="6167350" y="0"/>
            <a:ext cx="2976644" cy="1022147"/>
          </a:xfrm>
          <a:custGeom>
            <a:rect b="b" l="l" r="r" t="t"/>
            <a:pathLst>
              <a:path extrusionOk="0" h="72326" w="210624">
                <a:moveTo>
                  <a:pt x="0" y="72325"/>
                </a:moveTo>
                <a:lnTo>
                  <a:pt x="0" y="0"/>
                </a:lnTo>
                <a:lnTo>
                  <a:pt x="210624" y="72325"/>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39"/>
          <p:cNvSpPr/>
          <p:nvPr/>
        </p:nvSpPr>
        <p:spPr>
          <a:xfrm>
            <a:off x="8428900" y="1415182"/>
            <a:ext cx="1635402" cy="1635402"/>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39"/>
          <p:cNvSpPr/>
          <p:nvPr/>
        </p:nvSpPr>
        <p:spPr>
          <a:xfrm>
            <a:off x="-453225" y="2648226"/>
            <a:ext cx="1022185" cy="1022185"/>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52" name="Shape 252"/>
        <p:cNvGrpSpPr/>
        <p:nvPr/>
      </p:nvGrpSpPr>
      <p:grpSpPr>
        <a:xfrm>
          <a:off x="0" y="0"/>
          <a:ext cx="0" cy="0"/>
          <a:chOff x="0" y="0"/>
          <a:chExt cx="0" cy="0"/>
        </a:xfrm>
      </p:grpSpPr>
      <p:sp>
        <p:nvSpPr>
          <p:cNvPr id="253" name="Google Shape;253;p4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3000"/>
              <a:buNone/>
              <a:defRPr/>
            </a:lvl1pPr>
            <a:lvl2pPr lvl="1">
              <a:lnSpc>
                <a:spcPct val="100000"/>
              </a:lnSpc>
              <a:spcBef>
                <a:spcPts val="0"/>
              </a:spcBef>
              <a:spcAft>
                <a:spcPts val="0"/>
              </a:spcAft>
              <a:buSzPts val="3000"/>
              <a:buNone/>
              <a:defRPr/>
            </a:lvl2pPr>
            <a:lvl3pPr lvl="2">
              <a:lnSpc>
                <a:spcPct val="100000"/>
              </a:lnSpc>
              <a:spcBef>
                <a:spcPts val="0"/>
              </a:spcBef>
              <a:spcAft>
                <a:spcPts val="0"/>
              </a:spcAft>
              <a:buSzPts val="3000"/>
              <a:buNone/>
              <a:defRPr/>
            </a:lvl3pPr>
            <a:lvl4pPr lvl="3">
              <a:lnSpc>
                <a:spcPct val="100000"/>
              </a:lnSpc>
              <a:spcBef>
                <a:spcPts val="0"/>
              </a:spcBef>
              <a:spcAft>
                <a:spcPts val="0"/>
              </a:spcAft>
              <a:buSzPts val="3000"/>
              <a:buNone/>
              <a:defRPr/>
            </a:lvl4pPr>
            <a:lvl5pPr lvl="4">
              <a:lnSpc>
                <a:spcPct val="100000"/>
              </a:lnSpc>
              <a:spcBef>
                <a:spcPts val="0"/>
              </a:spcBef>
              <a:spcAft>
                <a:spcPts val="0"/>
              </a:spcAft>
              <a:buSzPts val="3000"/>
              <a:buNone/>
              <a:defRPr/>
            </a:lvl5pPr>
            <a:lvl6pPr lvl="5">
              <a:lnSpc>
                <a:spcPct val="100000"/>
              </a:lnSpc>
              <a:spcBef>
                <a:spcPts val="0"/>
              </a:spcBef>
              <a:spcAft>
                <a:spcPts val="0"/>
              </a:spcAft>
              <a:buSzPts val="3000"/>
              <a:buNone/>
              <a:defRPr/>
            </a:lvl6pPr>
            <a:lvl7pPr lvl="6">
              <a:lnSpc>
                <a:spcPct val="100000"/>
              </a:lnSpc>
              <a:spcBef>
                <a:spcPts val="0"/>
              </a:spcBef>
              <a:spcAft>
                <a:spcPts val="0"/>
              </a:spcAft>
              <a:buSzPts val="3000"/>
              <a:buNone/>
              <a:defRPr/>
            </a:lvl7pPr>
            <a:lvl8pPr lvl="7">
              <a:lnSpc>
                <a:spcPct val="100000"/>
              </a:lnSpc>
              <a:spcBef>
                <a:spcPts val="0"/>
              </a:spcBef>
              <a:spcAft>
                <a:spcPts val="0"/>
              </a:spcAft>
              <a:buSzPts val="3000"/>
              <a:buNone/>
              <a:defRPr/>
            </a:lvl8pPr>
            <a:lvl9pPr lvl="8">
              <a:lnSpc>
                <a:spcPct val="100000"/>
              </a:lnSpc>
              <a:spcBef>
                <a:spcPts val="0"/>
              </a:spcBef>
              <a:spcAft>
                <a:spcPts val="0"/>
              </a:spcAft>
              <a:buSzPts val="3000"/>
              <a:buNone/>
              <a:defRPr/>
            </a:lvl9pPr>
          </a:lstStyle>
          <a:p/>
        </p:txBody>
      </p:sp>
      <p:sp>
        <p:nvSpPr>
          <p:cNvPr id="254" name="Google Shape;254;p40"/>
          <p:cNvSpPr txBox="1"/>
          <p:nvPr>
            <p:ph idx="1" type="body"/>
          </p:nvPr>
        </p:nvSpPr>
        <p:spPr>
          <a:xfrm>
            <a:off x="720000" y="1152475"/>
            <a:ext cx="7704000" cy="347700"/>
          </a:xfrm>
          <a:prstGeom prst="rect">
            <a:avLst/>
          </a:prstGeom>
        </p:spPr>
        <p:txBody>
          <a:bodyPr anchorCtr="0" anchor="t" bIns="91425" lIns="91425" spcFirstLastPara="1" rIns="91425" wrap="square" tIns="91425">
            <a:noAutofit/>
          </a:bodyPr>
          <a:lstStyle>
            <a:lvl1pPr indent="-317500" lvl="0" marL="457200">
              <a:lnSpc>
                <a:spcPct val="100000"/>
              </a:lnSpc>
              <a:spcBef>
                <a:spcPts val="0"/>
              </a:spcBef>
              <a:spcAft>
                <a:spcPts val="0"/>
              </a:spcAft>
              <a:buSzPts val="1400"/>
              <a:buChar char="●"/>
              <a:defRPr/>
            </a:lvl1pPr>
            <a:lvl2pPr indent="-304800" lvl="1" marL="914400">
              <a:lnSpc>
                <a:spcPct val="100000"/>
              </a:lnSpc>
              <a:spcBef>
                <a:spcPts val="0"/>
              </a:spcBef>
              <a:spcAft>
                <a:spcPts val="0"/>
              </a:spcAft>
              <a:buSzPts val="1200"/>
              <a:buChar char="○"/>
              <a:defRPr/>
            </a:lvl2pPr>
            <a:lvl3pPr indent="-304800" lvl="2" marL="1371600">
              <a:lnSpc>
                <a:spcPct val="100000"/>
              </a:lnSpc>
              <a:spcBef>
                <a:spcPts val="0"/>
              </a:spcBef>
              <a:spcAft>
                <a:spcPts val="0"/>
              </a:spcAft>
              <a:buSzPts val="1200"/>
              <a:buChar char="■"/>
              <a:defRPr/>
            </a:lvl3pPr>
            <a:lvl4pPr indent="-304800" lvl="3" marL="1828800">
              <a:lnSpc>
                <a:spcPct val="100000"/>
              </a:lnSpc>
              <a:spcBef>
                <a:spcPts val="0"/>
              </a:spcBef>
              <a:spcAft>
                <a:spcPts val="0"/>
              </a:spcAft>
              <a:buSzPts val="1200"/>
              <a:buChar char="●"/>
              <a:defRPr/>
            </a:lvl4pPr>
            <a:lvl5pPr indent="-304800" lvl="4" marL="2286000">
              <a:lnSpc>
                <a:spcPct val="100000"/>
              </a:lnSpc>
              <a:spcBef>
                <a:spcPts val="0"/>
              </a:spcBef>
              <a:spcAft>
                <a:spcPts val="0"/>
              </a:spcAft>
              <a:buSzPts val="1200"/>
              <a:buChar char="○"/>
              <a:defRPr/>
            </a:lvl5pPr>
            <a:lvl6pPr indent="-304800" lvl="5" marL="2743200">
              <a:lnSpc>
                <a:spcPct val="100000"/>
              </a:lnSpc>
              <a:spcBef>
                <a:spcPts val="0"/>
              </a:spcBef>
              <a:spcAft>
                <a:spcPts val="0"/>
              </a:spcAft>
              <a:buSzPts val="1200"/>
              <a:buChar char="■"/>
              <a:defRPr/>
            </a:lvl6pPr>
            <a:lvl7pPr indent="-304800" lvl="6" marL="3200400">
              <a:lnSpc>
                <a:spcPct val="100000"/>
              </a:lnSpc>
              <a:spcBef>
                <a:spcPts val="0"/>
              </a:spcBef>
              <a:spcAft>
                <a:spcPts val="0"/>
              </a:spcAft>
              <a:buSzPts val="1200"/>
              <a:buChar char="●"/>
              <a:defRPr/>
            </a:lvl7pPr>
            <a:lvl8pPr indent="-304800" lvl="7" marL="3657600">
              <a:lnSpc>
                <a:spcPct val="100000"/>
              </a:lnSpc>
              <a:spcBef>
                <a:spcPts val="0"/>
              </a:spcBef>
              <a:spcAft>
                <a:spcPts val="0"/>
              </a:spcAft>
              <a:buSzPts val="1200"/>
              <a:buChar char="○"/>
              <a:defRPr/>
            </a:lvl8pPr>
            <a:lvl9pPr indent="-304800" lvl="8" marL="4114800">
              <a:lnSpc>
                <a:spcPct val="100000"/>
              </a:lnSpc>
              <a:spcBef>
                <a:spcPts val="0"/>
              </a:spcBef>
              <a:spcAft>
                <a:spcPts val="0"/>
              </a:spcAft>
              <a:buSzPts val="1200"/>
              <a:buChar char="■"/>
              <a:defRPr/>
            </a:lvl9pPr>
          </a:lstStyle>
          <a:p/>
        </p:txBody>
      </p:sp>
      <p:sp>
        <p:nvSpPr>
          <p:cNvPr id="255" name="Google Shape;255;p40"/>
          <p:cNvSpPr/>
          <p:nvPr/>
        </p:nvSpPr>
        <p:spPr>
          <a:xfrm>
            <a:off x="8519175" y="266251"/>
            <a:ext cx="930238" cy="930238"/>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40"/>
          <p:cNvSpPr/>
          <p:nvPr/>
        </p:nvSpPr>
        <p:spPr>
          <a:xfrm flipH="1" rot="10800000">
            <a:off x="0" y="0"/>
            <a:ext cx="2571719" cy="883100"/>
          </a:xfrm>
          <a:custGeom>
            <a:rect b="b" l="l" r="r" t="t"/>
            <a:pathLst>
              <a:path extrusionOk="0" h="72326" w="210624">
                <a:moveTo>
                  <a:pt x="0" y="72325"/>
                </a:moveTo>
                <a:lnTo>
                  <a:pt x="0" y="0"/>
                </a:lnTo>
                <a:lnTo>
                  <a:pt x="210624" y="72325"/>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40"/>
          <p:cNvSpPr/>
          <p:nvPr/>
        </p:nvSpPr>
        <p:spPr>
          <a:xfrm flipH="1">
            <a:off x="6740252" y="4318149"/>
            <a:ext cx="2403746" cy="825420"/>
          </a:xfrm>
          <a:custGeom>
            <a:rect b="b" l="l" r="r" t="t"/>
            <a:pathLst>
              <a:path extrusionOk="0" h="72326" w="210624">
                <a:moveTo>
                  <a:pt x="0" y="72325"/>
                </a:moveTo>
                <a:lnTo>
                  <a:pt x="0" y="0"/>
                </a:lnTo>
                <a:lnTo>
                  <a:pt x="210624" y="72325"/>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58" name="Shape 258"/>
        <p:cNvGrpSpPr/>
        <p:nvPr/>
      </p:nvGrpSpPr>
      <p:grpSpPr>
        <a:xfrm>
          <a:off x="0" y="0"/>
          <a:ext cx="0" cy="0"/>
          <a:chOff x="0" y="0"/>
          <a:chExt cx="0" cy="0"/>
        </a:xfrm>
      </p:grpSpPr>
      <p:sp>
        <p:nvSpPr>
          <p:cNvPr id="259" name="Google Shape;259;p41"/>
          <p:cNvSpPr txBox="1"/>
          <p:nvPr>
            <p:ph idx="1" type="subTitle"/>
          </p:nvPr>
        </p:nvSpPr>
        <p:spPr>
          <a:xfrm>
            <a:off x="1290775" y="2288770"/>
            <a:ext cx="2907600" cy="4995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b="1" sz="2400">
                <a:solidFill>
                  <a:schemeClr val="dk1"/>
                </a:solidFill>
                <a:latin typeface="Teko"/>
                <a:ea typeface="Teko"/>
                <a:cs typeface="Teko"/>
                <a:sym typeface="Teko"/>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260" name="Google Shape;260;p41"/>
          <p:cNvSpPr txBox="1"/>
          <p:nvPr>
            <p:ph idx="2" type="subTitle"/>
          </p:nvPr>
        </p:nvSpPr>
        <p:spPr>
          <a:xfrm>
            <a:off x="4945650" y="2288770"/>
            <a:ext cx="2907600" cy="4995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b="1" sz="2400">
                <a:solidFill>
                  <a:schemeClr val="dk1"/>
                </a:solidFill>
                <a:latin typeface="Teko"/>
                <a:ea typeface="Teko"/>
                <a:cs typeface="Teko"/>
                <a:sym typeface="Teko"/>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261" name="Google Shape;261;p41"/>
          <p:cNvSpPr txBox="1"/>
          <p:nvPr>
            <p:ph idx="3" type="subTitle"/>
          </p:nvPr>
        </p:nvSpPr>
        <p:spPr>
          <a:xfrm>
            <a:off x="1290775" y="2715970"/>
            <a:ext cx="2907600" cy="18123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262" name="Google Shape;262;p41"/>
          <p:cNvSpPr txBox="1"/>
          <p:nvPr>
            <p:ph idx="4" type="subTitle"/>
          </p:nvPr>
        </p:nvSpPr>
        <p:spPr>
          <a:xfrm>
            <a:off x="4945650" y="2715970"/>
            <a:ext cx="2907600" cy="18123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263" name="Google Shape;263;p4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64" name="Google Shape;264;p41"/>
          <p:cNvSpPr/>
          <p:nvPr/>
        </p:nvSpPr>
        <p:spPr>
          <a:xfrm flipH="1" rot="10800000">
            <a:off x="0" y="0"/>
            <a:ext cx="2571719" cy="883100"/>
          </a:xfrm>
          <a:custGeom>
            <a:rect b="b" l="l" r="r" t="t"/>
            <a:pathLst>
              <a:path extrusionOk="0" h="72326" w="210624">
                <a:moveTo>
                  <a:pt x="0" y="72325"/>
                </a:moveTo>
                <a:lnTo>
                  <a:pt x="0" y="0"/>
                </a:lnTo>
                <a:lnTo>
                  <a:pt x="210624" y="72325"/>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41"/>
          <p:cNvSpPr/>
          <p:nvPr/>
        </p:nvSpPr>
        <p:spPr>
          <a:xfrm flipH="1">
            <a:off x="6740252" y="4318149"/>
            <a:ext cx="2403746" cy="825420"/>
          </a:xfrm>
          <a:custGeom>
            <a:rect b="b" l="l" r="r" t="t"/>
            <a:pathLst>
              <a:path extrusionOk="0" h="72326" w="210624">
                <a:moveTo>
                  <a:pt x="0" y="72325"/>
                </a:moveTo>
                <a:lnTo>
                  <a:pt x="0" y="0"/>
                </a:lnTo>
                <a:lnTo>
                  <a:pt x="210624" y="72325"/>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66" name="Shape 266"/>
        <p:cNvGrpSpPr/>
        <p:nvPr/>
      </p:nvGrpSpPr>
      <p:grpSpPr>
        <a:xfrm>
          <a:off x="0" y="0"/>
          <a:ext cx="0" cy="0"/>
          <a:chOff x="0" y="0"/>
          <a:chExt cx="0" cy="0"/>
        </a:xfrm>
      </p:grpSpPr>
      <p:sp>
        <p:nvSpPr>
          <p:cNvPr id="267" name="Google Shape;267;p4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68" name="Google Shape;268;p42"/>
          <p:cNvSpPr/>
          <p:nvPr/>
        </p:nvSpPr>
        <p:spPr>
          <a:xfrm rot="10800000">
            <a:off x="6579147" y="-6868"/>
            <a:ext cx="2571719" cy="883100"/>
          </a:xfrm>
          <a:custGeom>
            <a:rect b="b" l="l" r="r" t="t"/>
            <a:pathLst>
              <a:path extrusionOk="0" h="72326" w="210624">
                <a:moveTo>
                  <a:pt x="0" y="72325"/>
                </a:moveTo>
                <a:lnTo>
                  <a:pt x="0" y="0"/>
                </a:lnTo>
                <a:lnTo>
                  <a:pt x="210624" y="72325"/>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42"/>
          <p:cNvSpPr/>
          <p:nvPr/>
        </p:nvSpPr>
        <p:spPr>
          <a:xfrm>
            <a:off x="0" y="4318149"/>
            <a:ext cx="2403746" cy="825420"/>
          </a:xfrm>
          <a:custGeom>
            <a:rect b="b" l="l" r="r" t="t"/>
            <a:pathLst>
              <a:path extrusionOk="0" h="72326" w="210624">
                <a:moveTo>
                  <a:pt x="0" y="72325"/>
                </a:moveTo>
                <a:lnTo>
                  <a:pt x="0" y="0"/>
                </a:lnTo>
                <a:lnTo>
                  <a:pt x="210624" y="72325"/>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42"/>
          <p:cNvSpPr/>
          <p:nvPr/>
        </p:nvSpPr>
        <p:spPr>
          <a:xfrm flipH="1">
            <a:off x="8572169" y="3334026"/>
            <a:ext cx="1022185" cy="1022185"/>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71" name="Shape 271"/>
        <p:cNvGrpSpPr/>
        <p:nvPr/>
      </p:nvGrpSpPr>
      <p:grpSpPr>
        <a:xfrm>
          <a:off x="0" y="0"/>
          <a:ext cx="0" cy="0"/>
          <a:chOff x="0" y="0"/>
          <a:chExt cx="0" cy="0"/>
        </a:xfrm>
      </p:grpSpPr>
      <p:sp>
        <p:nvSpPr>
          <p:cNvPr id="272" name="Google Shape;272;p43"/>
          <p:cNvSpPr txBox="1"/>
          <p:nvPr>
            <p:ph type="title"/>
          </p:nvPr>
        </p:nvSpPr>
        <p:spPr>
          <a:xfrm>
            <a:off x="4184500" y="917375"/>
            <a:ext cx="4244400" cy="1068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3000"/>
              <a:buNone/>
              <a:defRPr sz="2900"/>
            </a:lvl1pPr>
            <a:lvl2pPr lvl="1">
              <a:lnSpc>
                <a:spcPct val="100000"/>
              </a:lnSpc>
              <a:spcBef>
                <a:spcPts val="0"/>
              </a:spcBef>
              <a:spcAft>
                <a:spcPts val="0"/>
              </a:spcAft>
              <a:buSzPts val="3000"/>
              <a:buNone/>
              <a:defRPr/>
            </a:lvl2pPr>
            <a:lvl3pPr lvl="2">
              <a:lnSpc>
                <a:spcPct val="100000"/>
              </a:lnSpc>
              <a:spcBef>
                <a:spcPts val="0"/>
              </a:spcBef>
              <a:spcAft>
                <a:spcPts val="0"/>
              </a:spcAft>
              <a:buSzPts val="3000"/>
              <a:buNone/>
              <a:defRPr/>
            </a:lvl3pPr>
            <a:lvl4pPr lvl="3">
              <a:lnSpc>
                <a:spcPct val="100000"/>
              </a:lnSpc>
              <a:spcBef>
                <a:spcPts val="0"/>
              </a:spcBef>
              <a:spcAft>
                <a:spcPts val="0"/>
              </a:spcAft>
              <a:buSzPts val="3000"/>
              <a:buNone/>
              <a:defRPr/>
            </a:lvl4pPr>
            <a:lvl5pPr lvl="4">
              <a:lnSpc>
                <a:spcPct val="100000"/>
              </a:lnSpc>
              <a:spcBef>
                <a:spcPts val="0"/>
              </a:spcBef>
              <a:spcAft>
                <a:spcPts val="0"/>
              </a:spcAft>
              <a:buSzPts val="3000"/>
              <a:buNone/>
              <a:defRPr/>
            </a:lvl5pPr>
            <a:lvl6pPr lvl="5">
              <a:lnSpc>
                <a:spcPct val="100000"/>
              </a:lnSpc>
              <a:spcBef>
                <a:spcPts val="0"/>
              </a:spcBef>
              <a:spcAft>
                <a:spcPts val="0"/>
              </a:spcAft>
              <a:buSzPts val="3000"/>
              <a:buNone/>
              <a:defRPr/>
            </a:lvl6pPr>
            <a:lvl7pPr lvl="6">
              <a:lnSpc>
                <a:spcPct val="100000"/>
              </a:lnSpc>
              <a:spcBef>
                <a:spcPts val="0"/>
              </a:spcBef>
              <a:spcAft>
                <a:spcPts val="0"/>
              </a:spcAft>
              <a:buSzPts val="3000"/>
              <a:buNone/>
              <a:defRPr/>
            </a:lvl7pPr>
            <a:lvl8pPr lvl="7">
              <a:lnSpc>
                <a:spcPct val="100000"/>
              </a:lnSpc>
              <a:spcBef>
                <a:spcPts val="0"/>
              </a:spcBef>
              <a:spcAft>
                <a:spcPts val="0"/>
              </a:spcAft>
              <a:buSzPts val="3000"/>
              <a:buNone/>
              <a:defRPr/>
            </a:lvl8pPr>
            <a:lvl9pPr lvl="8">
              <a:lnSpc>
                <a:spcPct val="100000"/>
              </a:lnSpc>
              <a:spcBef>
                <a:spcPts val="0"/>
              </a:spcBef>
              <a:spcAft>
                <a:spcPts val="0"/>
              </a:spcAft>
              <a:buSzPts val="3000"/>
              <a:buNone/>
              <a:defRPr/>
            </a:lvl9pPr>
          </a:lstStyle>
          <a:p/>
        </p:txBody>
      </p:sp>
      <p:sp>
        <p:nvSpPr>
          <p:cNvPr id="273" name="Google Shape;273;p43"/>
          <p:cNvSpPr txBox="1"/>
          <p:nvPr>
            <p:ph idx="1" type="body"/>
          </p:nvPr>
        </p:nvSpPr>
        <p:spPr>
          <a:xfrm>
            <a:off x="4184500" y="2019925"/>
            <a:ext cx="4244400" cy="2206200"/>
          </a:xfrm>
          <a:prstGeom prst="rect">
            <a:avLst/>
          </a:prstGeom>
        </p:spPr>
        <p:txBody>
          <a:bodyPr anchorCtr="0" anchor="t" bIns="91425" lIns="91425" spcFirstLastPara="1" rIns="91425" wrap="square" tIns="91425">
            <a:noAutofit/>
          </a:bodyPr>
          <a:lstStyle>
            <a:lvl1pPr indent="-304800" lvl="0" marL="457200">
              <a:lnSpc>
                <a:spcPct val="100000"/>
              </a:lnSpc>
              <a:spcBef>
                <a:spcPts val="0"/>
              </a:spcBef>
              <a:spcAft>
                <a:spcPts val="0"/>
              </a:spcAft>
              <a:buSzPts val="1200"/>
              <a:buFont typeface="Nunito Light"/>
              <a:buChar char="●"/>
              <a:defRPr/>
            </a:lvl1pPr>
            <a:lvl2pPr indent="-304800" lvl="1" marL="914400">
              <a:lnSpc>
                <a:spcPct val="100000"/>
              </a:lnSpc>
              <a:spcBef>
                <a:spcPts val="0"/>
              </a:spcBef>
              <a:spcAft>
                <a:spcPts val="0"/>
              </a:spcAft>
              <a:buClr>
                <a:srgbClr val="E76A28"/>
              </a:buClr>
              <a:buSzPts val="1200"/>
              <a:buFont typeface="Nunito Light"/>
              <a:buChar char="○"/>
              <a:defRPr/>
            </a:lvl2pPr>
            <a:lvl3pPr indent="-304800" lvl="2" marL="1371600">
              <a:lnSpc>
                <a:spcPct val="100000"/>
              </a:lnSpc>
              <a:spcBef>
                <a:spcPts val="0"/>
              </a:spcBef>
              <a:spcAft>
                <a:spcPts val="0"/>
              </a:spcAft>
              <a:buClr>
                <a:srgbClr val="E76A28"/>
              </a:buClr>
              <a:buSzPts val="1200"/>
              <a:buFont typeface="Nunito Light"/>
              <a:buChar char="■"/>
              <a:defRPr/>
            </a:lvl3pPr>
            <a:lvl4pPr indent="-304800" lvl="3" marL="1828800">
              <a:lnSpc>
                <a:spcPct val="100000"/>
              </a:lnSpc>
              <a:spcBef>
                <a:spcPts val="0"/>
              </a:spcBef>
              <a:spcAft>
                <a:spcPts val="0"/>
              </a:spcAft>
              <a:buClr>
                <a:srgbClr val="E76A28"/>
              </a:buClr>
              <a:buSzPts val="1200"/>
              <a:buFont typeface="Nunito Light"/>
              <a:buChar char="●"/>
              <a:defRPr/>
            </a:lvl4pPr>
            <a:lvl5pPr indent="-304800" lvl="4" marL="2286000">
              <a:lnSpc>
                <a:spcPct val="100000"/>
              </a:lnSpc>
              <a:spcBef>
                <a:spcPts val="0"/>
              </a:spcBef>
              <a:spcAft>
                <a:spcPts val="0"/>
              </a:spcAft>
              <a:buClr>
                <a:srgbClr val="E76A28"/>
              </a:buClr>
              <a:buSzPts val="1200"/>
              <a:buFont typeface="Nunito Light"/>
              <a:buChar char="○"/>
              <a:defRPr/>
            </a:lvl5pPr>
            <a:lvl6pPr indent="-304800" lvl="5" marL="2743200">
              <a:lnSpc>
                <a:spcPct val="100000"/>
              </a:lnSpc>
              <a:spcBef>
                <a:spcPts val="0"/>
              </a:spcBef>
              <a:spcAft>
                <a:spcPts val="0"/>
              </a:spcAft>
              <a:buClr>
                <a:srgbClr val="999999"/>
              </a:buClr>
              <a:buSzPts val="1200"/>
              <a:buFont typeface="Nunito Light"/>
              <a:buChar char="■"/>
              <a:defRPr/>
            </a:lvl6pPr>
            <a:lvl7pPr indent="-304800" lvl="6" marL="3200400">
              <a:lnSpc>
                <a:spcPct val="100000"/>
              </a:lnSpc>
              <a:spcBef>
                <a:spcPts val="0"/>
              </a:spcBef>
              <a:spcAft>
                <a:spcPts val="0"/>
              </a:spcAft>
              <a:buClr>
                <a:srgbClr val="999999"/>
              </a:buClr>
              <a:buSzPts val="1200"/>
              <a:buFont typeface="Nunito Light"/>
              <a:buChar char="●"/>
              <a:defRPr/>
            </a:lvl7pPr>
            <a:lvl8pPr indent="-304800" lvl="7" marL="3657600">
              <a:lnSpc>
                <a:spcPct val="100000"/>
              </a:lnSpc>
              <a:spcBef>
                <a:spcPts val="0"/>
              </a:spcBef>
              <a:spcAft>
                <a:spcPts val="0"/>
              </a:spcAft>
              <a:buClr>
                <a:srgbClr val="999999"/>
              </a:buClr>
              <a:buSzPts val="1200"/>
              <a:buFont typeface="Nunito Light"/>
              <a:buChar char="○"/>
              <a:defRPr/>
            </a:lvl8pPr>
            <a:lvl9pPr indent="-304800" lvl="8" marL="4114800">
              <a:lnSpc>
                <a:spcPct val="100000"/>
              </a:lnSpc>
              <a:spcBef>
                <a:spcPts val="0"/>
              </a:spcBef>
              <a:spcAft>
                <a:spcPts val="0"/>
              </a:spcAft>
              <a:buClr>
                <a:srgbClr val="999999"/>
              </a:buClr>
              <a:buSzPts val="1200"/>
              <a:buFont typeface="Nunito Light"/>
              <a:buChar char="■"/>
              <a:defRPr/>
            </a:lvl9pPr>
          </a:lstStyle>
          <a:p/>
        </p:txBody>
      </p:sp>
      <p:sp>
        <p:nvSpPr>
          <p:cNvPr id="274" name="Google Shape;274;p43"/>
          <p:cNvSpPr/>
          <p:nvPr>
            <p:ph idx="2" type="pic"/>
          </p:nvPr>
        </p:nvSpPr>
        <p:spPr>
          <a:xfrm>
            <a:off x="0" y="0"/>
            <a:ext cx="3513000" cy="5143500"/>
          </a:xfrm>
          <a:prstGeom prst="rect">
            <a:avLst/>
          </a:prstGeom>
          <a:noFill/>
          <a:ln>
            <a:noFill/>
          </a:ln>
        </p:spPr>
      </p:sp>
      <p:sp>
        <p:nvSpPr>
          <p:cNvPr id="275" name="Google Shape;275;p43"/>
          <p:cNvSpPr/>
          <p:nvPr/>
        </p:nvSpPr>
        <p:spPr>
          <a:xfrm rot="10800000">
            <a:off x="6899273" y="-64"/>
            <a:ext cx="2244725" cy="770814"/>
          </a:xfrm>
          <a:custGeom>
            <a:rect b="b" l="l" r="r" t="t"/>
            <a:pathLst>
              <a:path extrusionOk="0" h="72326" w="210624">
                <a:moveTo>
                  <a:pt x="0" y="72325"/>
                </a:moveTo>
                <a:lnTo>
                  <a:pt x="0" y="0"/>
                </a:lnTo>
                <a:lnTo>
                  <a:pt x="210624" y="72325"/>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43"/>
          <p:cNvSpPr/>
          <p:nvPr/>
        </p:nvSpPr>
        <p:spPr>
          <a:xfrm flipH="1">
            <a:off x="6899273" y="4372686"/>
            <a:ext cx="2244725" cy="770814"/>
          </a:xfrm>
          <a:custGeom>
            <a:rect b="b" l="l" r="r" t="t"/>
            <a:pathLst>
              <a:path extrusionOk="0" h="72326" w="210624">
                <a:moveTo>
                  <a:pt x="0" y="72325"/>
                </a:moveTo>
                <a:lnTo>
                  <a:pt x="0" y="0"/>
                </a:lnTo>
                <a:lnTo>
                  <a:pt x="210624" y="72325"/>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77" name="Shape 277"/>
        <p:cNvGrpSpPr/>
        <p:nvPr/>
      </p:nvGrpSpPr>
      <p:grpSpPr>
        <a:xfrm>
          <a:off x="0" y="0"/>
          <a:ext cx="0" cy="0"/>
          <a:chOff x="0" y="0"/>
          <a:chExt cx="0" cy="0"/>
        </a:xfrm>
      </p:grpSpPr>
      <p:sp>
        <p:nvSpPr>
          <p:cNvPr id="278" name="Google Shape;278;p44"/>
          <p:cNvSpPr txBox="1"/>
          <p:nvPr>
            <p:ph type="title"/>
          </p:nvPr>
        </p:nvSpPr>
        <p:spPr>
          <a:xfrm>
            <a:off x="1388100" y="1307100"/>
            <a:ext cx="6367800" cy="2529300"/>
          </a:xfrm>
          <a:prstGeom prst="rect">
            <a:avLst/>
          </a:prstGeom>
        </p:spPr>
        <p:txBody>
          <a:bodyPr anchorCtr="0" anchor="ctr" bIns="91425" lIns="91425" spcFirstLastPara="1" rIns="91425" wrap="square" tIns="91425">
            <a:noAutofit/>
          </a:bodyPr>
          <a:lstStyle>
            <a:lvl1pPr lvl="0" algn="ctr">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p:txBody>
      </p:sp>
      <p:sp>
        <p:nvSpPr>
          <p:cNvPr id="279" name="Google Shape;279;p44"/>
          <p:cNvSpPr/>
          <p:nvPr/>
        </p:nvSpPr>
        <p:spPr>
          <a:xfrm flipH="1">
            <a:off x="6170859" y="4121350"/>
            <a:ext cx="2976644" cy="1022147"/>
          </a:xfrm>
          <a:custGeom>
            <a:rect b="b" l="l" r="r" t="t"/>
            <a:pathLst>
              <a:path extrusionOk="0" h="72326" w="210624">
                <a:moveTo>
                  <a:pt x="0" y="72325"/>
                </a:moveTo>
                <a:lnTo>
                  <a:pt x="0" y="0"/>
                </a:lnTo>
                <a:lnTo>
                  <a:pt x="210624" y="72325"/>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44"/>
          <p:cNvSpPr/>
          <p:nvPr/>
        </p:nvSpPr>
        <p:spPr>
          <a:xfrm flipH="1" rot="10800000">
            <a:off x="-2864" y="0"/>
            <a:ext cx="2976644" cy="1022147"/>
          </a:xfrm>
          <a:custGeom>
            <a:rect b="b" l="l" r="r" t="t"/>
            <a:pathLst>
              <a:path extrusionOk="0" h="72326" w="210624">
                <a:moveTo>
                  <a:pt x="0" y="72325"/>
                </a:moveTo>
                <a:lnTo>
                  <a:pt x="0" y="0"/>
                </a:lnTo>
                <a:lnTo>
                  <a:pt x="210624" y="72325"/>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44"/>
          <p:cNvSpPr/>
          <p:nvPr/>
        </p:nvSpPr>
        <p:spPr>
          <a:xfrm flipH="1">
            <a:off x="-923172" y="1415182"/>
            <a:ext cx="1635402" cy="1635402"/>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44"/>
          <p:cNvSpPr/>
          <p:nvPr/>
        </p:nvSpPr>
        <p:spPr>
          <a:xfrm flipH="1">
            <a:off x="8572169" y="2648226"/>
            <a:ext cx="1022185" cy="1022185"/>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83" name="Shape 283"/>
        <p:cNvGrpSpPr/>
        <p:nvPr/>
      </p:nvGrpSpPr>
      <p:grpSpPr>
        <a:xfrm>
          <a:off x="0" y="0"/>
          <a:ext cx="0" cy="0"/>
          <a:chOff x="0" y="0"/>
          <a:chExt cx="0" cy="0"/>
        </a:xfrm>
      </p:grpSpPr>
      <p:sp>
        <p:nvSpPr>
          <p:cNvPr id="284" name="Google Shape;284;p45"/>
          <p:cNvSpPr txBox="1"/>
          <p:nvPr>
            <p:ph type="title"/>
          </p:nvPr>
        </p:nvSpPr>
        <p:spPr>
          <a:xfrm>
            <a:off x="2241425" y="1293100"/>
            <a:ext cx="4661100" cy="841800"/>
          </a:xfrm>
          <a:prstGeom prst="rect">
            <a:avLst/>
          </a:prstGeom>
        </p:spPr>
        <p:txBody>
          <a:bodyPr anchorCtr="0" anchor="t" bIns="91425" lIns="91425" spcFirstLastPara="1" rIns="91425" wrap="square" tIns="91425">
            <a:noAutofit/>
          </a:bodyPr>
          <a:lstStyle>
            <a:lvl1pPr lvl="0" algn="ctr">
              <a:spcBef>
                <a:spcPts val="0"/>
              </a:spcBef>
              <a:spcAft>
                <a:spcPts val="0"/>
              </a:spcAft>
              <a:buSzPts val="3600"/>
              <a:buNone/>
              <a:defRPr sz="45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285" name="Google Shape;285;p45"/>
          <p:cNvSpPr txBox="1"/>
          <p:nvPr>
            <p:ph idx="1" type="subTitle"/>
          </p:nvPr>
        </p:nvSpPr>
        <p:spPr>
          <a:xfrm>
            <a:off x="2241475" y="2168600"/>
            <a:ext cx="4661100" cy="16818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sz="1600"/>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286" name="Google Shape;286;p45"/>
          <p:cNvSpPr/>
          <p:nvPr/>
        </p:nvSpPr>
        <p:spPr>
          <a:xfrm flipH="1">
            <a:off x="-750475" y="1465150"/>
            <a:ext cx="1275878" cy="1275878"/>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45"/>
          <p:cNvSpPr/>
          <p:nvPr/>
        </p:nvSpPr>
        <p:spPr>
          <a:xfrm flipH="1">
            <a:off x="6165809" y="4121350"/>
            <a:ext cx="2976644" cy="1022147"/>
          </a:xfrm>
          <a:custGeom>
            <a:rect b="b" l="l" r="r" t="t"/>
            <a:pathLst>
              <a:path extrusionOk="0" h="72326" w="210624">
                <a:moveTo>
                  <a:pt x="0" y="72325"/>
                </a:moveTo>
                <a:lnTo>
                  <a:pt x="0" y="0"/>
                </a:lnTo>
                <a:lnTo>
                  <a:pt x="210624" y="72325"/>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45"/>
          <p:cNvSpPr/>
          <p:nvPr/>
        </p:nvSpPr>
        <p:spPr>
          <a:xfrm flipH="1">
            <a:off x="8516083" y="2343626"/>
            <a:ext cx="1376845" cy="1376845"/>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45"/>
          <p:cNvSpPr/>
          <p:nvPr/>
        </p:nvSpPr>
        <p:spPr>
          <a:xfrm flipH="1" rot="10800000">
            <a:off x="-1541" y="0"/>
            <a:ext cx="2976644" cy="1022147"/>
          </a:xfrm>
          <a:custGeom>
            <a:rect b="b" l="l" r="r" t="t"/>
            <a:pathLst>
              <a:path extrusionOk="0" h="72326" w="210624">
                <a:moveTo>
                  <a:pt x="0" y="72325"/>
                </a:moveTo>
                <a:lnTo>
                  <a:pt x="0" y="0"/>
                </a:lnTo>
                <a:lnTo>
                  <a:pt x="210624" y="72325"/>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90" name="Shape 290"/>
        <p:cNvGrpSpPr/>
        <p:nvPr/>
      </p:nvGrpSpPr>
      <p:grpSpPr>
        <a:xfrm>
          <a:off x="0" y="0"/>
          <a:ext cx="0" cy="0"/>
          <a:chOff x="0" y="0"/>
          <a:chExt cx="0" cy="0"/>
        </a:xfrm>
      </p:grpSpPr>
      <p:sp>
        <p:nvSpPr>
          <p:cNvPr id="291" name="Google Shape;291;p46"/>
          <p:cNvSpPr txBox="1"/>
          <p:nvPr>
            <p:ph type="title"/>
          </p:nvPr>
        </p:nvSpPr>
        <p:spPr>
          <a:xfrm>
            <a:off x="1952525" y="3988200"/>
            <a:ext cx="5238900" cy="468000"/>
          </a:xfrm>
          <a:prstGeom prst="rect">
            <a:avLst/>
          </a:prstGeom>
          <a:solidFill>
            <a:schemeClr val="lt1"/>
          </a:solid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lvl1pPr lvl="0" algn="ctr">
              <a:spcBef>
                <a:spcPts val="0"/>
              </a:spcBef>
              <a:spcAft>
                <a:spcPts val="0"/>
              </a:spcAft>
              <a:buSzPts val="3000"/>
              <a:buNone/>
              <a:defRPr sz="2400"/>
            </a:lvl1pPr>
            <a:lvl2pPr lvl="1" algn="ctr">
              <a:spcBef>
                <a:spcPts val="0"/>
              </a:spcBef>
              <a:spcAft>
                <a:spcPts val="0"/>
              </a:spcAft>
              <a:buSzPts val="3000"/>
              <a:buNone/>
              <a:defRPr/>
            </a:lvl2pPr>
            <a:lvl3pPr lvl="2" algn="ctr">
              <a:spcBef>
                <a:spcPts val="0"/>
              </a:spcBef>
              <a:spcAft>
                <a:spcPts val="0"/>
              </a:spcAft>
              <a:buSzPts val="3000"/>
              <a:buNone/>
              <a:defRPr/>
            </a:lvl3pPr>
            <a:lvl4pPr lvl="3" algn="ctr">
              <a:spcBef>
                <a:spcPts val="0"/>
              </a:spcBef>
              <a:spcAft>
                <a:spcPts val="0"/>
              </a:spcAft>
              <a:buSzPts val="3000"/>
              <a:buNone/>
              <a:defRPr/>
            </a:lvl4pPr>
            <a:lvl5pPr lvl="4" algn="ctr">
              <a:spcBef>
                <a:spcPts val="0"/>
              </a:spcBef>
              <a:spcAft>
                <a:spcPts val="0"/>
              </a:spcAft>
              <a:buSzPts val="3000"/>
              <a:buNone/>
              <a:defRPr/>
            </a:lvl5pPr>
            <a:lvl6pPr lvl="5" algn="ctr">
              <a:spcBef>
                <a:spcPts val="0"/>
              </a:spcBef>
              <a:spcAft>
                <a:spcPts val="0"/>
              </a:spcAft>
              <a:buSzPts val="3000"/>
              <a:buNone/>
              <a:defRPr/>
            </a:lvl6pPr>
            <a:lvl7pPr lvl="6" algn="ctr">
              <a:spcBef>
                <a:spcPts val="0"/>
              </a:spcBef>
              <a:spcAft>
                <a:spcPts val="0"/>
              </a:spcAft>
              <a:buSzPts val="3000"/>
              <a:buNone/>
              <a:defRPr/>
            </a:lvl7pPr>
            <a:lvl8pPr lvl="7" algn="ctr">
              <a:spcBef>
                <a:spcPts val="0"/>
              </a:spcBef>
              <a:spcAft>
                <a:spcPts val="0"/>
              </a:spcAft>
              <a:buSzPts val="3000"/>
              <a:buNone/>
              <a:defRPr/>
            </a:lvl8pPr>
            <a:lvl9pPr lvl="8" algn="ctr">
              <a:spcBef>
                <a:spcPts val="0"/>
              </a:spcBef>
              <a:spcAft>
                <a:spcPts val="0"/>
              </a:spcAft>
              <a:buSzPts val="3000"/>
              <a:buNone/>
              <a:defRPr/>
            </a:lvl9pPr>
          </a:lstStyle>
          <a:p/>
        </p:txBody>
      </p:sp>
      <p:sp>
        <p:nvSpPr>
          <p:cNvPr id="292" name="Google Shape;292;p46"/>
          <p:cNvSpPr/>
          <p:nvPr>
            <p:ph idx="2" type="pic"/>
          </p:nvPr>
        </p:nvSpPr>
        <p:spPr>
          <a:xfrm>
            <a:off x="0" y="0"/>
            <a:ext cx="9144000" cy="5143500"/>
          </a:xfrm>
          <a:prstGeom prst="rect">
            <a:avLst/>
          </a:prstGeom>
          <a:noFill/>
          <a:ln>
            <a:noFill/>
          </a:ln>
        </p:spPr>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293" name="Shape 293"/>
        <p:cNvGrpSpPr/>
        <p:nvPr/>
      </p:nvGrpSpPr>
      <p:grpSpPr>
        <a:xfrm>
          <a:off x="0" y="0"/>
          <a:ext cx="0" cy="0"/>
          <a:chOff x="0" y="0"/>
          <a:chExt cx="0" cy="0"/>
        </a:xfrm>
      </p:grpSpPr>
      <p:sp>
        <p:nvSpPr>
          <p:cNvPr id="294" name="Google Shape;294;p47"/>
          <p:cNvSpPr txBox="1"/>
          <p:nvPr>
            <p:ph hasCustomPrompt="1" type="title"/>
          </p:nvPr>
        </p:nvSpPr>
        <p:spPr>
          <a:xfrm>
            <a:off x="1650975" y="1573338"/>
            <a:ext cx="5842200" cy="1511100"/>
          </a:xfrm>
          <a:prstGeom prst="rect">
            <a:avLst/>
          </a:prstGeom>
        </p:spPr>
        <p:txBody>
          <a:bodyPr anchorCtr="0" anchor="b" bIns="91425" lIns="91425" spcFirstLastPara="1" rIns="91425" wrap="square" tIns="91425">
            <a:noAutofit/>
          </a:bodyPr>
          <a:lstStyle>
            <a:lvl1pPr lvl="0" algn="ctr">
              <a:spcBef>
                <a:spcPts val="0"/>
              </a:spcBef>
              <a:spcAft>
                <a:spcPts val="0"/>
              </a:spcAft>
              <a:buSzPts val="9600"/>
              <a:buNone/>
              <a:defRPr sz="9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295" name="Google Shape;295;p47"/>
          <p:cNvSpPr txBox="1"/>
          <p:nvPr>
            <p:ph idx="1" type="subTitle"/>
          </p:nvPr>
        </p:nvSpPr>
        <p:spPr>
          <a:xfrm>
            <a:off x="1650975" y="3118363"/>
            <a:ext cx="5842200" cy="4518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
        <p:nvSpPr>
          <p:cNvPr id="296" name="Google Shape;296;p47"/>
          <p:cNvSpPr/>
          <p:nvPr/>
        </p:nvSpPr>
        <p:spPr>
          <a:xfrm flipH="1">
            <a:off x="6170859" y="4121350"/>
            <a:ext cx="2976644" cy="1022147"/>
          </a:xfrm>
          <a:custGeom>
            <a:rect b="b" l="l" r="r" t="t"/>
            <a:pathLst>
              <a:path extrusionOk="0" h="72326" w="210624">
                <a:moveTo>
                  <a:pt x="0" y="72325"/>
                </a:moveTo>
                <a:lnTo>
                  <a:pt x="0" y="0"/>
                </a:lnTo>
                <a:lnTo>
                  <a:pt x="210624" y="72325"/>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47"/>
          <p:cNvSpPr/>
          <p:nvPr/>
        </p:nvSpPr>
        <p:spPr>
          <a:xfrm flipH="1" rot="10800000">
            <a:off x="-2864" y="0"/>
            <a:ext cx="2976644" cy="1022147"/>
          </a:xfrm>
          <a:custGeom>
            <a:rect b="b" l="l" r="r" t="t"/>
            <a:pathLst>
              <a:path extrusionOk="0" h="72326" w="210624">
                <a:moveTo>
                  <a:pt x="0" y="72325"/>
                </a:moveTo>
                <a:lnTo>
                  <a:pt x="0" y="0"/>
                </a:lnTo>
                <a:lnTo>
                  <a:pt x="210624" y="72325"/>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47"/>
          <p:cNvSpPr/>
          <p:nvPr/>
        </p:nvSpPr>
        <p:spPr>
          <a:xfrm flipH="1">
            <a:off x="-923172" y="1415182"/>
            <a:ext cx="1635402" cy="1635402"/>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47"/>
          <p:cNvSpPr/>
          <p:nvPr/>
        </p:nvSpPr>
        <p:spPr>
          <a:xfrm flipH="1">
            <a:off x="8572169" y="2648226"/>
            <a:ext cx="1022185" cy="1022185"/>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5"/>
        </a:solidFill>
      </p:bgPr>
    </p:bg>
    <p:spTree>
      <p:nvGrpSpPr>
        <p:cNvPr id="300" name="Shape 300"/>
        <p:cNvGrpSpPr/>
        <p:nvPr/>
      </p:nvGrpSpPr>
      <p:grpSpPr>
        <a:xfrm>
          <a:off x="0" y="0"/>
          <a:ext cx="0" cy="0"/>
          <a:chOff x="0" y="0"/>
          <a:chExt cx="0" cy="0"/>
        </a:xfrm>
      </p:grpSpPr>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
    <p:spTree>
      <p:nvGrpSpPr>
        <p:cNvPr id="301" name="Shape 301"/>
        <p:cNvGrpSpPr/>
        <p:nvPr/>
      </p:nvGrpSpPr>
      <p:grpSpPr>
        <a:xfrm>
          <a:off x="0" y="0"/>
          <a:ext cx="0" cy="0"/>
          <a:chOff x="0" y="0"/>
          <a:chExt cx="0" cy="0"/>
        </a:xfrm>
      </p:grpSpPr>
      <p:sp>
        <p:nvSpPr>
          <p:cNvPr id="302" name="Google Shape;302;p49"/>
          <p:cNvSpPr/>
          <p:nvPr/>
        </p:nvSpPr>
        <p:spPr>
          <a:xfrm>
            <a:off x="0" y="4389949"/>
            <a:ext cx="2194702" cy="753637"/>
          </a:xfrm>
          <a:custGeom>
            <a:rect b="b" l="l" r="r" t="t"/>
            <a:pathLst>
              <a:path extrusionOk="0" h="72326" w="210624">
                <a:moveTo>
                  <a:pt x="0" y="72325"/>
                </a:moveTo>
                <a:lnTo>
                  <a:pt x="0" y="0"/>
                </a:lnTo>
                <a:lnTo>
                  <a:pt x="210624" y="72325"/>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49"/>
          <p:cNvSpPr/>
          <p:nvPr/>
        </p:nvSpPr>
        <p:spPr>
          <a:xfrm rot="10800000">
            <a:off x="6899273" y="-64"/>
            <a:ext cx="2244725" cy="770814"/>
          </a:xfrm>
          <a:custGeom>
            <a:rect b="b" l="l" r="r" t="t"/>
            <a:pathLst>
              <a:path extrusionOk="0" h="72326" w="210624">
                <a:moveTo>
                  <a:pt x="0" y="72325"/>
                </a:moveTo>
                <a:lnTo>
                  <a:pt x="0" y="0"/>
                </a:lnTo>
                <a:lnTo>
                  <a:pt x="210624" y="7232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4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05" name="Google Shape;305;p49"/>
          <p:cNvSpPr txBox="1"/>
          <p:nvPr>
            <p:ph hasCustomPrompt="1" idx="2" type="title"/>
          </p:nvPr>
        </p:nvSpPr>
        <p:spPr>
          <a:xfrm>
            <a:off x="1505400" y="1355773"/>
            <a:ext cx="734700" cy="572700"/>
          </a:xfrm>
          <a:prstGeom prst="rect">
            <a:avLst/>
          </a:prstGeom>
          <a:solidFill>
            <a:schemeClr val="lt2"/>
          </a:solidFill>
          <a:ln cap="flat" cmpd="sng" w="38100">
            <a:solidFill>
              <a:schemeClr val="lt2"/>
            </a:solidFill>
            <a:prstDash val="solid"/>
            <a:round/>
            <a:headEnd len="sm" w="sm" type="none"/>
            <a:tailEnd len="sm" w="sm" type="none"/>
          </a:ln>
        </p:spPr>
        <p:txBody>
          <a:bodyPr anchorCtr="0" anchor="b" bIns="91425" lIns="91425" spcFirstLastPara="1" rIns="91425" wrap="square" tIns="91425">
            <a:noAutofit/>
          </a:bodyPr>
          <a:lstStyle>
            <a:lvl1pPr lvl="0" algn="ctr">
              <a:spcBef>
                <a:spcPts val="0"/>
              </a:spcBef>
              <a:spcAft>
                <a:spcPts val="0"/>
              </a:spcAft>
              <a:buSzPts val="3000"/>
              <a:buNone/>
              <a:defRPr sz="3000">
                <a:solidFill>
                  <a:schemeClr val="lt1"/>
                </a:solidFill>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306" name="Google Shape;306;p49"/>
          <p:cNvSpPr txBox="1"/>
          <p:nvPr>
            <p:ph hasCustomPrompt="1" idx="3" type="title"/>
          </p:nvPr>
        </p:nvSpPr>
        <p:spPr>
          <a:xfrm>
            <a:off x="1505400" y="2941602"/>
            <a:ext cx="734700" cy="572700"/>
          </a:xfrm>
          <a:prstGeom prst="rect">
            <a:avLst/>
          </a:prstGeom>
          <a:solidFill>
            <a:schemeClr val="lt2"/>
          </a:solidFill>
          <a:ln cap="flat" cmpd="sng" w="38100">
            <a:solidFill>
              <a:schemeClr val="lt2"/>
            </a:solidFill>
            <a:prstDash val="solid"/>
            <a:round/>
            <a:headEnd len="sm" w="sm" type="none"/>
            <a:tailEnd len="sm" w="sm" type="none"/>
          </a:ln>
        </p:spPr>
        <p:txBody>
          <a:bodyPr anchorCtr="0" anchor="b" bIns="91425" lIns="91425" spcFirstLastPara="1" rIns="91425" wrap="square" tIns="91425">
            <a:noAutofit/>
          </a:bodyPr>
          <a:lstStyle>
            <a:lvl1pPr lvl="0" algn="ctr">
              <a:spcBef>
                <a:spcPts val="0"/>
              </a:spcBef>
              <a:spcAft>
                <a:spcPts val="0"/>
              </a:spcAft>
              <a:buSzPts val="3000"/>
              <a:buNone/>
              <a:defRPr sz="3000">
                <a:solidFill>
                  <a:schemeClr val="lt1"/>
                </a:solidFill>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307" name="Google Shape;307;p49"/>
          <p:cNvSpPr txBox="1"/>
          <p:nvPr>
            <p:ph hasCustomPrompt="1" idx="4" type="title"/>
          </p:nvPr>
        </p:nvSpPr>
        <p:spPr>
          <a:xfrm>
            <a:off x="4204675" y="1355773"/>
            <a:ext cx="734700" cy="572700"/>
          </a:xfrm>
          <a:prstGeom prst="rect">
            <a:avLst/>
          </a:prstGeom>
          <a:solidFill>
            <a:schemeClr val="lt2"/>
          </a:solidFill>
          <a:ln cap="flat" cmpd="sng" w="38100">
            <a:solidFill>
              <a:schemeClr val="lt2"/>
            </a:solidFill>
            <a:prstDash val="solid"/>
            <a:round/>
            <a:headEnd len="sm" w="sm" type="none"/>
            <a:tailEnd len="sm" w="sm" type="none"/>
          </a:ln>
        </p:spPr>
        <p:txBody>
          <a:bodyPr anchorCtr="0" anchor="b" bIns="91425" lIns="91425" spcFirstLastPara="1" rIns="91425" wrap="square" tIns="91425">
            <a:noAutofit/>
          </a:bodyPr>
          <a:lstStyle>
            <a:lvl1pPr lvl="0" algn="ctr">
              <a:spcBef>
                <a:spcPts val="0"/>
              </a:spcBef>
              <a:spcAft>
                <a:spcPts val="0"/>
              </a:spcAft>
              <a:buSzPts val="3000"/>
              <a:buNone/>
              <a:defRPr sz="3000">
                <a:solidFill>
                  <a:schemeClr val="lt1"/>
                </a:solidFill>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308" name="Google Shape;308;p49"/>
          <p:cNvSpPr txBox="1"/>
          <p:nvPr>
            <p:ph hasCustomPrompt="1" idx="5" type="title"/>
          </p:nvPr>
        </p:nvSpPr>
        <p:spPr>
          <a:xfrm>
            <a:off x="4204675" y="2941602"/>
            <a:ext cx="734700" cy="572700"/>
          </a:xfrm>
          <a:prstGeom prst="rect">
            <a:avLst/>
          </a:prstGeom>
          <a:solidFill>
            <a:schemeClr val="lt2"/>
          </a:solidFill>
          <a:ln cap="flat" cmpd="sng" w="38100">
            <a:solidFill>
              <a:schemeClr val="lt2"/>
            </a:solidFill>
            <a:prstDash val="solid"/>
            <a:round/>
            <a:headEnd len="sm" w="sm" type="none"/>
            <a:tailEnd len="sm" w="sm" type="none"/>
          </a:ln>
        </p:spPr>
        <p:txBody>
          <a:bodyPr anchorCtr="0" anchor="b" bIns="91425" lIns="91425" spcFirstLastPara="1" rIns="91425" wrap="square" tIns="91425">
            <a:noAutofit/>
          </a:bodyPr>
          <a:lstStyle>
            <a:lvl1pPr lvl="0" algn="ctr">
              <a:spcBef>
                <a:spcPts val="0"/>
              </a:spcBef>
              <a:spcAft>
                <a:spcPts val="0"/>
              </a:spcAft>
              <a:buSzPts val="3000"/>
              <a:buNone/>
              <a:defRPr sz="3000">
                <a:solidFill>
                  <a:schemeClr val="lt1"/>
                </a:solidFill>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309" name="Google Shape;309;p49"/>
          <p:cNvSpPr txBox="1"/>
          <p:nvPr>
            <p:ph hasCustomPrompt="1" idx="6" type="title"/>
          </p:nvPr>
        </p:nvSpPr>
        <p:spPr>
          <a:xfrm>
            <a:off x="6903950" y="1355773"/>
            <a:ext cx="734700" cy="572700"/>
          </a:xfrm>
          <a:prstGeom prst="rect">
            <a:avLst/>
          </a:prstGeom>
          <a:solidFill>
            <a:schemeClr val="lt2"/>
          </a:solidFill>
          <a:ln cap="flat" cmpd="sng" w="38100">
            <a:solidFill>
              <a:schemeClr val="lt2"/>
            </a:solidFill>
            <a:prstDash val="solid"/>
            <a:round/>
            <a:headEnd len="sm" w="sm" type="none"/>
            <a:tailEnd len="sm" w="sm" type="none"/>
          </a:ln>
        </p:spPr>
        <p:txBody>
          <a:bodyPr anchorCtr="0" anchor="b" bIns="91425" lIns="91425" spcFirstLastPara="1" rIns="91425" wrap="square" tIns="91425">
            <a:noAutofit/>
          </a:bodyPr>
          <a:lstStyle>
            <a:lvl1pPr lvl="0" algn="ctr">
              <a:spcBef>
                <a:spcPts val="0"/>
              </a:spcBef>
              <a:spcAft>
                <a:spcPts val="0"/>
              </a:spcAft>
              <a:buSzPts val="3000"/>
              <a:buNone/>
              <a:defRPr sz="3000">
                <a:solidFill>
                  <a:schemeClr val="lt1"/>
                </a:solidFill>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310" name="Google Shape;310;p49"/>
          <p:cNvSpPr txBox="1"/>
          <p:nvPr>
            <p:ph hasCustomPrompt="1" idx="7" type="title"/>
          </p:nvPr>
        </p:nvSpPr>
        <p:spPr>
          <a:xfrm>
            <a:off x="6903950" y="2941602"/>
            <a:ext cx="734700" cy="572700"/>
          </a:xfrm>
          <a:prstGeom prst="rect">
            <a:avLst/>
          </a:prstGeom>
          <a:solidFill>
            <a:schemeClr val="lt2"/>
          </a:solidFill>
          <a:ln cap="flat" cmpd="sng" w="38100">
            <a:solidFill>
              <a:schemeClr val="lt2"/>
            </a:solidFill>
            <a:prstDash val="solid"/>
            <a:round/>
            <a:headEnd len="sm" w="sm" type="none"/>
            <a:tailEnd len="sm" w="sm" type="none"/>
          </a:ln>
        </p:spPr>
        <p:txBody>
          <a:bodyPr anchorCtr="0" anchor="b" bIns="91425" lIns="91425" spcFirstLastPara="1" rIns="91425" wrap="square" tIns="91425">
            <a:noAutofit/>
          </a:bodyPr>
          <a:lstStyle>
            <a:lvl1pPr lvl="0" algn="ctr">
              <a:spcBef>
                <a:spcPts val="0"/>
              </a:spcBef>
              <a:spcAft>
                <a:spcPts val="0"/>
              </a:spcAft>
              <a:buSzPts val="3000"/>
              <a:buNone/>
              <a:defRPr sz="3000">
                <a:solidFill>
                  <a:schemeClr val="lt1"/>
                </a:solidFill>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311" name="Google Shape;311;p49"/>
          <p:cNvSpPr txBox="1"/>
          <p:nvPr>
            <p:ph idx="1" type="subTitle"/>
          </p:nvPr>
        </p:nvSpPr>
        <p:spPr>
          <a:xfrm>
            <a:off x="720000" y="1921475"/>
            <a:ext cx="2305500" cy="8520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000"/>
              <a:buFont typeface="Raleway"/>
              <a:buNone/>
              <a:defRPr b="1" sz="2400">
                <a:solidFill>
                  <a:schemeClr val="dk1"/>
                </a:solidFill>
                <a:latin typeface="Teko"/>
                <a:ea typeface="Teko"/>
                <a:cs typeface="Teko"/>
                <a:sym typeface="Teko"/>
              </a:defRPr>
            </a:lvl1pPr>
            <a:lvl2pPr lvl="1">
              <a:lnSpc>
                <a:spcPct val="100000"/>
              </a:lnSpc>
              <a:spcBef>
                <a:spcPts val="0"/>
              </a:spcBef>
              <a:spcAft>
                <a:spcPts val="0"/>
              </a:spcAft>
              <a:buSzPts val="2000"/>
              <a:buFont typeface="Raleway"/>
              <a:buNone/>
              <a:defRPr b="1" sz="2000">
                <a:latin typeface="Raleway"/>
                <a:ea typeface="Raleway"/>
                <a:cs typeface="Raleway"/>
                <a:sym typeface="Raleway"/>
              </a:defRPr>
            </a:lvl2pPr>
            <a:lvl3pPr lvl="2">
              <a:lnSpc>
                <a:spcPct val="100000"/>
              </a:lnSpc>
              <a:spcBef>
                <a:spcPts val="0"/>
              </a:spcBef>
              <a:spcAft>
                <a:spcPts val="0"/>
              </a:spcAft>
              <a:buSzPts val="2000"/>
              <a:buFont typeface="Raleway"/>
              <a:buNone/>
              <a:defRPr b="1" sz="2000">
                <a:latin typeface="Raleway"/>
                <a:ea typeface="Raleway"/>
                <a:cs typeface="Raleway"/>
                <a:sym typeface="Raleway"/>
              </a:defRPr>
            </a:lvl3pPr>
            <a:lvl4pPr lvl="3">
              <a:lnSpc>
                <a:spcPct val="100000"/>
              </a:lnSpc>
              <a:spcBef>
                <a:spcPts val="0"/>
              </a:spcBef>
              <a:spcAft>
                <a:spcPts val="0"/>
              </a:spcAft>
              <a:buSzPts val="2000"/>
              <a:buFont typeface="Raleway"/>
              <a:buNone/>
              <a:defRPr b="1" sz="2000">
                <a:latin typeface="Raleway"/>
                <a:ea typeface="Raleway"/>
                <a:cs typeface="Raleway"/>
                <a:sym typeface="Raleway"/>
              </a:defRPr>
            </a:lvl4pPr>
            <a:lvl5pPr lvl="4">
              <a:lnSpc>
                <a:spcPct val="100000"/>
              </a:lnSpc>
              <a:spcBef>
                <a:spcPts val="0"/>
              </a:spcBef>
              <a:spcAft>
                <a:spcPts val="0"/>
              </a:spcAft>
              <a:buSzPts val="2000"/>
              <a:buFont typeface="Raleway"/>
              <a:buNone/>
              <a:defRPr b="1" sz="2000">
                <a:latin typeface="Raleway"/>
                <a:ea typeface="Raleway"/>
                <a:cs typeface="Raleway"/>
                <a:sym typeface="Raleway"/>
              </a:defRPr>
            </a:lvl5pPr>
            <a:lvl6pPr lvl="5">
              <a:lnSpc>
                <a:spcPct val="100000"/>
              </a:lnSpc>
              <a:spcBef>
                <a:spcPts val="0"/>
              </a:spcBef>
              <a:spcAft>
                <a:spcPts val="0"/>
              </a:spcAft>
              <a:buSzPts val="2000"/>
              <a:buFont typeface="Raleway"/>
              <a:buNone/>
              <a:defRPr b="1" sz="2000">
                <a:latin typeface="Raleway"/>
                <a:ea typeface="Raleway"/>
                <a:cs typeface="Raleway"/>
                <a:sym typeface="Raleway"/>
              </a:defRPr>
            </a:lvl6pPr>
            <a:lvl7pPr lvl="6">
              <a:lnSpc>
                <a:spcPct val="100000"/>
              </a:lnSpc>
              <a:spcBef>
                <a:spcPts val="0"/>
              </a:spcBef>
              <a:spcAft>
                <a:spcPts val="0"/>
              </a:spcAft>
              <a:buSzPts val="2000"/>
              <a:buFont typeface="Raleway"/>
              <a:buNone/>
              <a:defRPr b="1" sz="2000">
                <a:latin typeface="Raleway"/>
                <a:ea typeface="Raleway"/>
                <a:cs typeface="Raleway"/>
                <a:sym typeface="Raleway"/>
              </a:defRPr>
            </a:lvl7pPr>
            <a:lvl8pPr lvl="7">
              <a:lnSpc>
                <a:spcPct val="100000"/>
              </a:lnSpc>
              <a:spcBef>
                <a:spcPts val="0"/>
              </a:spcBef>
              <a:spcAft>
                <a:spcPts val="0"/>
              </a:spcAft>
              <a:buSzPts val="2000"/>
              <a:buFont typeface="Raleway"/>
              <a:buNone/>
              <a:defRPr b="1" sz="2000">
                <a:latin typeface="Raleway"/>
                <a:ea typeface="Raleway"/>
                <a:cs typeface="Raleway"/>
                <a:sym typeface="Raleway"/>
              </a:defRPr>
            </a:lvl8pPr>
            <a:lvl9pPr lvl="8">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312" name="Google Shape;312;p49"/>
          <p:cNvSpPr txBox="1"/>
          <p:nvPr>
            <p:ph idx="8" type="subTitle"/>
          </p:nvPr>
        </p:nvSpPr>
        <p:spPr>
          <a:xfrm>
            <a:off x="3419275" y="1921475"/>
            <a:ext cx="2305500" cy="8520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000"/>
              <a:buFont typeface="Raleway"/>
              <a:buNone/>
              <a:defRPr b="1" sz="2400">
                <a:solidFill>
                  <a:schemeClr val="dk1"/>
                </a:solidFill>
                <a:latin typeface="Teko"/>
                <a:ea typeface="Teko"/>
                <a:cs typeface="Teko"/>
                <a:sym typeface="Teko"/>
              </a:defRPr>
            </a:lvl1pPr>
            <a:lvl2pPr lvl="1">
              <a:lnSpc>
                <a:spcPct val="100000"/>
              </a:lnSpc>
              <a:spcBef>
                <a:spcPts val="0"/>
              </a:spcBef>
              <a:spcAft>
                <a:spcPts val="0"/>
              </a:spcAft>
              <a:buSzPts val="2000"/>
              <a:buFont typeface="Raleway"/>
              <a:buNone/>
              <a:defRPr b="1" sz="2000">
                <a:latin typeface="Raleway"/>
                <a:ea typeface="Raleway"/>
                <a:cs typeface="Raleway"/>
                <a:sym typeface="Raleway"/>
              </a:defRPr>
            </a:lvl2pPr>
            <a:lvl3pPr lvl="2">
              <a:lnSpc>
                <a:spcPct val="100000"/>
              </a:lnSpc>
              <a:spcBef>
                <a:spcPts val="0"/>
              </a:spcBef>
              <a:spcAft>
                <a:spcPts val="0"/>
              </a:spcAft>
              <a:buSzPts val="2000"/>
              <a:buFont typeface="Raleway"/>
              <a:buNone/>
              <a:defRPr b="1" sz="2000">
                <a:latin typeface="Raleway"/>
                <a:ea typeface="Raleway"/>
                <a:cs typeface="Raleway"/>
                <a:sym typeface="Raleway"/>
              </a:defRPr>
            </a:lvl3pPr>
            <a:lvl4pPr lvl="3">
              <a:lnSpc>
                <a:spcPct val="100000"/>
              </a:lnSpc>
              <a:spcBef>
                <a:spcPts val="0"/>
              </a:spcBef>
              <a:spcAft>
                <a:spcPts val="0"/>
              </a:spcAft>
              <a:buSzPts val="2000"/>
              <a:buFont typeface="Raleway"/>
              <a:buNone/>
              <a:defRPr b="1" sz="2000">
                <a:latin typeface="Raleway"/>
                <a:ea typeface="Raleway"/>
                <a:cs typeface="Raleway"/>
                <a:sym typeface="Raleway"/>
              </a:defRPr>
            </a:lvl4pPr>
            <a:lvl5pPr lvl="4">
              <a:lnSpc>
                <a:spcPct val="100000"/>
              </a:lnSpc>
              <a:spcBef>
                <a:spcPts val="0"/>
              </a:spcBef>
              <a:spcAft>
                <a:spcPts val="0"/>
              </a:spcAft>
              <a:buSzPts val="2000"/>
              <a:buFont typeface="Raleway"/>
              <a:buNone/>
              <a:defRPr b="1" sz="2000">
                <a:latin typeface="Raleway"/>
                <a:ea typeface="Raleway"/>
                <a:cs typeface="Raleway"/>
                <a:sym typeface="Raleway"/>
              </a:defRPr>
            </a:lvl5pPr>
            <a:lvl6pPr lvl="5">
              <a:lnSpc>
                <a:spcPct val="100000"/>
              </a:lnSpc>
              <a:spcBef>
                <a:spcPts val="0"/>
              </a:spcBef>
              <a:spcAft>
                <a:spcPts val="0"/>
              </a:spcAft>
              <a:buSzPts val="2000"/>
              <a:buFont typeface="Raleway"/>
              <a:buNone/>
              <a:defRPr b="1" sz="2000">
                <a:latin typeface="Raleway"/>
                <a:ea typeface="Raleway"/>
                <a:cs typeface="Raleway"/>
                <a:sym typeface="Raleway"/>
              </a:defRPr>
            </a:lvl6pPr>
            <a:lvl7pPr lvl="6">
              <a:lnSpc>
                <a:spcPct val="100000"/>
              </a:lnSpc>
              <a:spcBef>
                <a:spcPts val="0"/>
              </a:spcBef>
              <a:spcAft>
                <a:spcPts val="0"/>
              </a:spcAft>
              <a:buSzPts val="2000"/>
              <a:buFont typeface="Raleway"/>
              <a:buNone/>
              <a:defRPr b="1" sz="2000">
                <a:latin typeface="Raleway"/>
                <a:ea typeface="Raleway"/>
                <a:cs typeface="Raleway"/>
                <a:sym typeface="Raleway"/>
              </a:defRPr>
            </a:lvl7pPr>
            <a:lvl8pPr lvl="7">
              <a:lnSpc>
                <a:spcPct val="100000"/>
              </a:lnSpc>
              <a:spcBef>
                <a:spcPts val="0"/>
              </a:spcBef>
              <a:spcAft>
                <a:spcPts val="0"/>
              </a:spcAft>
              <a:buSzPts val="2000"/>
              <a:buFont typeface="Raleway"/>
              <a:buNone/>
              <a:defRPr b="1" sz="2000">
                <a:latin typeface="Raleway"/>
                <a:ea typeface="Raleway"/>
                <a:cs typeface="Raleway"/>
                <a:sym typeface="Raleway"/>
              </a:defRPr>
            </a:lvl8pPr>
            <a:lvl9pPr lvl="8">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313" name="Google Shape;313;p49"/>
          <p:cNvSpPr txBox="1"/>
          <p:nvPr>
            <p:ph idx="9" type="subTitle"/>
          </p:nvPr>
        </p:nvSpPr>
        <p:spPr>
          <a:xfrm>
            <a:off x="6118550" y="1921475"/>
            <a:ext cx="2305500" cy="8520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000"/>
              <a:buFont typeface="Raleway"/>
              <a:buNone/>
              <a:defRPr b="1" sz="2400">
                <a:solidFill>
                  <a:schemeClr val="dk1"/>
                </a:solidFill>
                <a:latin typeface="Teko"/>
                <a:ea typeface="Teko"/>
                <a:cs typeface="Teko"/>
                <a:sym typeface="Teko"/>
              </a:defRPr>
            </a:lvl1pPr>
            <a:lvl2pPr lvl="1">
              <a:lnSpc>
                <a:spcPct val="100000"/>
              </a:lnSpc>
              <a:spcBef>
                <a:spcPts val="0"/>
              </a:spcBef>
              <a:spcAft>
                <a:spcPts val="0"/>
              </a:spcAft>
              <a:buSzPts val="2000"/>
              <a:buFont typeface="Raleway"/>
              <a:buNone/>
              <a:defRPr b="1" sz="2000">
                <a:latin typeface="Raleway"/>
                <a:ea typeface="Raleway"/>
                <a:cs typeface="Raleway"/>
                <a:sym typeface="Raleway"/>
              </a:defRPr>
            </a:lvl2pPr>
            <a:lvl3pPr lvl="2">
              <a:lnSpc>
                <a:spcPct val="100000"/>
              </a:lnSpc>
              <a:spcBef>
                <a:spcPts val="0"/>
              </a:spcBef>
              <a:spcAft>
                <a:spcPts val="0"/>
              </a:spcAft>
              <a:buSzPts val="2000"/>
              <a:buFont typeface="Raleway"/>
              <a:buNone/>
              <a:defRPr b="1" sz="2000">
                <a:latin typeface="Raleway"/>
                <a:ea typeface="Raleway"/>
                <a:cs typeface="Raleway"/>
                <a:sym typeface="Raleway"/>
              </a:defRPr>
            </a:lvl3pPr>
            <a:lvl4pPr lvl="3">
              <a:lnSpc>
                <a:spcPct val="100000"/>
              </a:lnSpc>
              <a:spcBef>
                <a:spcPts val="0"/>
              </a:spcBef>
              <a:spcAft>
                <a:spcPts val="0"/>
              </a:spcAft>
              <a:buSzPts val="2000"/>
              <a:buFont typeface="Raleway"/>
              <a:buNone/>
              <a:defRPr b="1" sz="2000">
                <a:latin typeface="Raleway"/>
                <a:ea typeface="Raleway"/>
                <a:cs typeface="Raleway"/>
                <a:sym typeface="Raleway"/>
              </a:defRPr>
            </a:lvl4pPr>
            <a:lvl5pPr lvl="4">
              <a:lnSpc>
                <a:spcPct val="100000"/>
              </a:lnSpc>
              <a:spcBef>
                <a:spcPts val="0"/>
              </a:spcBef>
              <a:spcAft>
                <a:spcPts val="0"/>
              </a:spcAft>
              <a:buSzPts val="2000"/>
              <a:buFont typeface="Raleway"/>
              <a:buNone/>
              <a:defRPr b="1" sz="2000">
                <a:latin typeface="Raleway"/>
                <a:ea typeface="Raleway"/>
                <a:cs typeface="Raleway"/>
                <a:sym typeface="Raleway"/>
              </a:defRPr>
            </a:lvl5pPr>
            <a:lvl6pPr lvl="5">
              <a:lnSpc>
                <a:spcPct val="100000"/>
              </a:lnSpc>
              <a:spcBef>
                <a:spcPts val="0"/>
              </a:spcBef>
              <a:spcAft>
                <a:spcPts val="0"/>
              </a:spcAft>
              <a:buSzPts val="2000"/>
              <a:buFont typeface="Raleway"/>
              <a:buNone/>
              <a:defRPr b="1" sz="2000">
                <a:latin typeface="Raleway"/>
                <a:ea typeface="Raleway"/>
                <a:cs typeface="Raleway"/>
                <a:sym typeface="Raleway"/>
              </a:defRPr>
            </a:lvl6pPr>
            <a:lvl7pPr lvl="6">
              <a:lnSpc>
                <a:spcPct val="100000"/>
              </a:lnSpc>
              <a:spcBef>
                <a:spcPts val="0"/>
              </a:spcBef>
              <a:spcAft>
                <a:spcPts val="0"/>
              </a:spcAft>
              <a:buSzPts val="2000"/>
              <a:buFont typeface="Raleway"/>
              <a:buNone/>
              <a:defRPr b="1" sz="2000">
                <a:latin typeface="Raleway"/>
                <a:ea typeface="Raleway"/>
                <a:cs typeface="Raleway"/>
                <a:sym typeface="Raleway"/>
              </a:defRPr>
            </a:lvl7pPr>
            <a:lvl8pPr lvl="7">
              <a:lnSpc>
                <a:spcPct val="100000"/>
              </a:lnSpc>
              <a:spcBef>
                <a:spcPts val="0"/>
              </a:spcBef>
              <a:spcAft>
                <a:spcPts val="0"/>
              </a:spcAft>
              <a:buSzPts val="2000"/>
              <a:buFont typeface="Raleway"/>
              <a:buNone/>
              <a:defRPr b="1" sz="2000">
                <a:latin typeface="Raleway"/>
                <a:ea typeface="Raleway"/>
                <a:cs typeface="Raleway"/>
                <a:sym typeface="Raleway"/>
              </a:defRPr>
            </a:lvl8pPr>
            <a:lvl9pPr lvl="8">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314" name="Google Shape;314;p49"/>
          <p:cNvSpPr txBox="1"/>
          <p:nvPr>
            <p:ph idx="13" type="subTitle"/>
          </p:nvPr>
        </p:nvSpPr>
        <p:spPr>
          <a:xfrm>
            <a:off x="720000" y="3507350"/>
            <a:ext cx="2305500" cy="8520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000"/>
              <a:buFont typeface="Raleway"/>
              <a:buNone/>
              <a:defRPr b="1" sz="2400">
                <a:solidFill>
                  <a:schemeClr val="dk1"/>
                </a:solidFill>
                <a:latin typeface="Teko"/>
                <a:ea typeface="Teko"/>
                <a:cs typeface="Teko"/>
                <a:sym typeface="Teko"/>
              </a:defRPr>
            </a:lvl1pPr>
            <a:lvl2pPr lvl="1">
              <a:lnSpc>
                <a:spcPct val="100000"/>
              </a:lnSpc>
              <a:spcBef>
                <a:spcPts val="0"/>
              </a:spcBef>
              <a:spcAft>
                <a:spcPts val="0"/>
              </a:spcAft>
              <a:buSzPts val="2000"/>
              <a:buFont typeface="Raleway"/>
              <a:buNone/>
              <a:defRPr b="1" sz="2000">
                <a:latin typeface="Raleway"/>
                <a:ea typeface="Raleway"/>
                <a:cs typeface="Raleway"/>
                <a:sym typeface="Raleway"/>
              </a:defRPr>
            </a:lvl2pPr>
            <a:lvl3pPr lvl="2">
              <a:lnSpc>
                <a:spcPct val="100000"/>
              </a:lnSpc>
              <a:spcBef>
                <a:spcPts val="0"/>
              </a:spcBef>
              <a:spcAft>
                <a:spcPts val="0"/>
              </a:spcAft>
              <a:buSzPts val="2000"/>
              <a:buFont typeface="Raleway"/>
              <a:buNone/>
              <a:defRPr b="1" sz="2000">
                <a:latin typeface="Raleway"/>
                <a:ea typeface="Raleway"/>
                <a:cs typeface="Raleway"/>
                <a:sym typeface="Raleway"/>
              </a:defRPr>
            </a:lvl3pPr>
            <a:lvl4pPr lvl="3">
              <a:lnSpc>
                <a:spcPct val="100000"/>
              </a:lnSpc>
              <a:spcBef>
                <a:spcPts val="0"/>
              </a:spcBef>
              <a:spcAft>
                <a:spcPts val="0"/>
              </a:spcAft>
              <a:buSzPts val="2000"/>
              <a:buFont typeface="Raleway"/>
              <a:buNone/>
              <a:defRPr b="1" sz="2000">
                <a:latin typeface="Raleway"/>
                <a:ea typeface="Raleway"/>
                <a:cs typeface="Raleway"/>
                <a:sym typeface="Raleway"/>
              </a:defRPr>
            </a:lvl4pPr>
            <a:lvl5pPr lvl="4">
              <a:lnSpc>
                <a:spcPct val="100000"/>
              </a:lnSpc>
              <a:spcBef>
                <a:spcPts val="0"/>
              </a:spcBef>
              <a:spcAft>
                <a:spcPts val="0"/>
              </a:spcAft>
              <a:buSzPts val="2000"/>
              <a:buFont typeface="Raleway"/>
              <a:buNone/>
              <a:defRPr b="1" sz="2000">
                <a:latin typeface="Raleway"/>
                <a:ea typeface="Raleway"/>
                <a:cs typeface="Raleway"/>
                <a:sym typeface="Raleway"/>
              </a:defRPr>
            </a:lvl5pPr>
            <a:lvl6pPr lvl="5">
              <a:lnSpc>
                <a:spcPct val="100000"/>
              </a:lnSpc>
              <a:spcBef>
                <a:spcPts val="0"/>
              </a:spcBef>
              <a:spcAft>
                <a:spcPts val="0"/>
              </a:spcAft>
              <a:buSzPts val="2000"/>
              <a:buFont typeface="Raleway"/>
              <a:buNone/>
              <a:defRPr b="1" sz="2000">
                <a:latin typeface="Raleway"/>
                <a:ea typeface="Raleway"/>
                <a:cs typeface="Raleway"/>
                <a:sym typeface="Raleway"/>
              </a:defRPr>
            </a:lvl6pPr>
            <a:lvl7pPr lvl="6">
              <a:lnSpc>
                <a:spcPct val="100000"/>
              </a:lnSpc>
              <a:spcBef>
                <a:spcPts val="0"/>
              </a:spcBef>
              <a:spcAft>
                <a:spcPts val="0"/>
              </a:spcAft>
              <a:buSzPts val="2000"/>
              <a:buFont typeface="Raleway"/>
              <a:buNone/>
              <a:defRPr b="1" sz="2000">
                <a:latin typeface="Raleway"/>
                <a:ea typeface="Raleway"/>
                <a:cs typeface="Raleway"/>
                <a:sym typeface="Raleway"/>
              </a:defRPr>
            </a:lvl7pPr>
            <a:lvl8pPr lvl="7">
              <a:lnSpc>
                <a:spcPct val="100000"/>
              </a:lnSpc>
              <a:spcBef>
                <a:spcPts val="0"/>
              </a:spcBef>
              <a:spcAft>
                <a:spcPts val="0"/>
              </a:spcAft>
              <a:buSzPts val="2000"/>
              <a:buFont typeface="Raleway"/>
              <a:buNone/>
              <a:defRPr b="1" sz="2000">
                <a:latin typeface="Raleway"/>
                <a:ea typeface="Raleway"/>
                <a:cs typeface="Raleway"/>
                <a:sym typeface="Raleway"/>
              </a:defRPr>
            </a:lvl8pPr>
            <a:lvl9pPr lvl="8">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315" name="Google Shape;315;p49"/>
          <p:cNvSpPr txBox="1"/>
          <p:nvPr>
            <p:ph idx="14" type="subTitle"/>
          </p:nvPr>
        </p:nvSpPr>
        <p:spPr>
          <a:xfrm>
            <a:off x="3419275" y="3507350"/>
            <a:ext cx="2305500" cy="8520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000"/>
              <a:buFont typeface="Raleway"/>
              <a:buNone/>
              <a:defRPr b="1" sz="2400">
                <a:solidFill>
                  <a:schemeClr val="dk1"/>
                </a:solidFill>
                <a:latin typeface="Teko"/>
                <a:ea typeface="Teko"/>
                <a:cs typeface="Teko"/>
                <a:sym typeface="Teko"/>
              </a:defRPr>
            </a:lvl1pPr>
            <a:lvl2pPr lvl="1">
              <a:lnSpc>
                <a:spcPct val="100000"/>
              </a:lnSpc>
              <a:spcBef>
                <a:spcPts val="0"/>
              </a:spcBef>
              <a:spcAft>
                <a:spcPts val="0"/>
              </a:spcAft>
              <a:buSzPts val="2000"/>
              <a:buFont typeface="Raleway"/>
              <a:buNone/>
              <a:defRPr b="1" sz="2000">
                <a:latin typeface="Raleway"/>
                <a:ea typeface="Raleway"/>
                <a:cs typeface="Raleway"/>
                <a:sym typeface="Raleway"/>
              </a:defRPr>
            </a:lvl2pPr>
            <a:lvl3pPr lvl="2">
              <a:lnSpc>
                <a:spcPct val="100000"/>
              </a:lnSpc>
              <a:spcBef>
                <a:spcPts val="0"/>
              </a:spcBef>
              <a:spcAft>
                <a:spcPts val="0"/>
              </a:spcAft>
              <a:buSzPts val="2000"/>
              <a:buFont typeface="Raleway"/>
              <a:buNone/>
              <a:defRPr b="1" sz="2000">
                <a:latin typeface="Raleway"/>
                <a:ea typeface="Raleway"/>
                <a:cs typeface="Raleway"/>
                <a:sym typeface="Raleway"/>
              </a:defRPr>
            </a:lvl3pPr>
            <a:lvl4pPr lvl="3">
              <a:lnSpc>
                <a:spcPct val="100000"/>
              </a:lnSpc>
              <a:spcBef>
                <a:spcPts val="0"/>
              </a:spcBef>
              <a:spcAft>
                <a:spcPts val="0"/>
              </a:spcAft>
              <a:buSzPts val="2000"/>
              <a:buFont typeface="Raleway"/>
              <a:buNone/>
              <a:defRPr b="1" sz="2000">
                <a:latin typeface="Raleway"/>
                <a:ea typeface="Raleway"/>
                <a:cs typeface="Raleway"/>
                <a:sym typeface="Raleway"/>
              </a:defRPr>
            </a:lvl4pPr>
            <a:lvl5pPr lvl="4">
              <a:lnSpc>
                <a:spcPct val="100000"/>
              </a:lnSpc>
              <a:spcBef>
                <a:spcPts val="0"/>
              </a:spcBef>
              <a:spcAft>
                <a:spcPts val="0"/>
              </a:spcAft>
              <a:buSzPts val="2000"/>
              <a:buFont typeface="Raleway"/>
              <a:buNone/>
              <a:defRPr b="1" sz="2000">
                <a:latin typeface="Raleway"/>
                <a:ea typeface="Raleway"/>
                <a:cs typeface="Raleway"/>
                <a:sym typeface="Raleway"/>
              </a:defRPr>
            </a:lvl5pPr>
            <a:lvl6pPr lvl="5">
              <a:lnSpc>
                <a:spcPct val="100000"/>
              </a:lnSpc>
              <a:spcBef>
                <a:spcPts val="0"/>
              </a:spcBef>
              <a:spcAft>
                <a:spcPts val="0"/>
              </a:spcAft>
              <a:buSzPts val="2000"/>
              <a:buFont typeface="Raleway"/>
              <a:buNone/>
              <a:defRPr b="1" sz="2000">
                <a:latin typeface="Raleway"/>
                <a:ea typeface="Raleway"/>
                <a:cs typeface="Raleway"/>
                <a:sym typeface="Raleway"/>
              </a:defRPr>
            </a:lvl6pPr>
            <a:lvl7pPr lvl="6">
              <a:lnSpc>
                <a:spcPct val="100000"/>
              </a:lnSpc>
              <a:spcBef>
                <a:spcPts val="0"/>
              </a:spcBef>
              <a:spcAft>
                <a:spcPts val="0"/>
              </a:spcAft>
              <a:buSzPts val="2000"/>
              <a:buFont typeface="Raleway"/>
              <a:buNone/>
              <a:defRPr b="1" sz="2000">
                <a:latin typeface="Raleway"/>
                <a:ea typeface="Raleway"/>
                <a:cs typeface="Raleway"/>
                <a:sym typeface="Raleway"/>
              </a:defRPr>
            </a:lvl7pPr>
            <a:lvl8pPr lvl="7">
              <a:lnSpc>
                <a:spcPct val="100000"/>
              </a:lnSpc>
              <a:spcBef>
                <a:spcPts val="0"/>
              </a:spcBef>
              <a:spcAft>
                <a:spcPts val="0"/>
              </a:spcAft>
              <a:buSzPts val="2000"/>
              <a:buFont typeface="Raleway"/>
              <a:buNone/>
              <a:defRPr b="1" sz="2000">
                <a:latin typeface="Raleway"/>
                <a:ea typeface="Raleway"/>
                <a:cs typeface="Raleway"/>
                <a:sym typeface="Raleway"/>
              </a:defRPr>
            </a:lvl8pPr>
            <a:lvl9pPr lvl="8">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316" name="Google Shape;316;p49"/>
          <p:cNvSpPr txBox="1"/>
          <p:nvPr>
            <p:ph idx="15" type="subTitle"/>
          </p:nvPr>
        </p:nvSpPr>
        <p:spPr>
          <a:xfrm>
            <a:off x="6118550" y="3507350"/>
            <a:ext cx="2305500" cy="8520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000"/>
              <a:buFont typeface="Raleway"/>
              <a:buNone/>
              <a:defRPr b="1" sz="2400">
                <a:solidFill>
                  <a:schemeClr val="dk1"/>
                </a:solidFill>
                <a:latin typeface="Teko"/>
                <a:ea typeface="Teko"/>
                <a:cs typeface="Teko"/>
                <a:sym typeface="Teko"/>
              </a:defRPr>
            </a:lvl1pPr>
            <a:lvl2pPr lvl="1">
              <a:lnSpc>
                <a:spcPct val="100000"/>
              </a:lnSpc>
              <a:spcBef>
                <a:spcPts val="0"/>
              </a:spcBef>
              <a:spcAft>
                <a:spcPts val="0"/>
              </a:spcAft>
              <a:buSzPts val="2000"/>
              <a:buFont typeface="Raleway"/>
              <a:buNone/>
              <a:defRPr b="1" sz="2000">
                <a:latin typeface="Raleway"/>
                <a:ea typeface="Raleway"/>
                <a:cs typeface="Raleway"/>
                <a:sym typeface="Raleway"/>
              </a:defRPr>
            </a:lvl2pPr>
            <a:lvl3pPr lvl="2">
              <a:lnSpc>
                <a:spcPct val="100000"/>
              </a:lnSpc>
              <a:spcBef>
                <a:spcPts val="0"/>
              </a:spcBef>
              <a:spcAft>
                <a:spcPts val="0"/>
              </a:spcAft>
              <a:buSzPts val="2000"/>
              <a:buFont typeface="Raleway"/>
              <a:buNone/>
              <a:defRPr b="1" sz="2000">
                <a:latin typeface="Raleway"/>
                <a:ea typeface="Raleway"/>
                <a:cs typeface="Raleway"/>
                <a:sym typeface="Raleway"/>
              </a:defRPr>
            </a:lvl3pPr>
            <a:lvl4pPr lvl="3">
              <a:lnSpc>
                <a:spcPct val="100000"/>
              </a:lnSpc>
              <a:spcBef>
                <a:spcPts val="0"/>
              </a:spcBef>
              <a:spcAft>
                <a:spcPts val="0"/>
              </a:spcAft>
              <a:buSzPts val="2000"/>
              <a:buFont typeface="Raleway"/>
              <a:buNone/>
              <a:defRPr b="1" sz="2000">
                <a:latin typeface="Raleway"/>
                <a:ea typeface="Raleway"/>
                <a:cs typeface="Raleway"/>
                <a:sym typeface="Raleway"/>
              </a:defRPr>
            </a:lvl4pPr>
            <a:lvl5pPr lvl="4">
              <a:lnSpc>
                <a:spcPct val="100000"/>
              </a:lnSpc>
              <a:spcBef>
                <a:spcPts val="0"/>
              </a:spcBef>
              <a:spcAft>
                <a:spcPts val="0"/>
              </a:spcAft>
              <a:buSzPts val="2000"/>
              <a:buFont typeface="Raleway"/>
              <a:buNone/>
              <a:defRPr b="1" sz="2000">
                <a:latin typeface="Raleway"/>
                <a:ea typeface="Raleway"/>
                <a:cs typeface="Raleway"/>
                <a:sym typeface="Raleway"/>
              </a:defRPr>
            </a:lvl5pPr>
            <a:lvl6pPr lvl="5">
              <a:lnSpc>
                <a:spcPct val="100000"/>
              </a:lnSpc>
              <a:spcBef>
                <a:spcPts val="0"/>
              </a:spcBef>
              <a:spcAft>
                <a:spcPts val="0"/>
              </a:spcAft>
              <a:buSzPts val="2000"/>
              <a:buFont typeface="Raleway"/>
              <a:buNone/>
              <a:defRPr b="1" sz="2000">
                <a:latin typeface="Raleway"/>
                <a:ea typeface="Raleway"/>
                <a:cs typeface="Raleway"/>
                <a:sym typeface="Raleway"/>
              </a:defRPr>
            </a:lvl6pPr>
            <a:lvl7pPr lvl="6">
              <a:lnSpc>
                <a:spcPct val="100000"/>
              </a:lnSpc>
              <a:spcBef>
                <a:spcPts val="0"/>
              </a:spcBef>
              <a:spcAft>
                <a:spcPts val="0"/>
              </a:spcAft>
              <a:buSzPts val="2000"/>
              <a:buFont typeface="Raleway"/>
              <a:buNone/>
              <a:defRPr b="1" sz="2000">
                <a:latin typeface="Raleway"/>
                <a:ea typeface="Raleway"/>
                <a:cs typeface="Raleway"/>
                <a:sym typeface="Raleway"/>
              </a:defRPr>
            </a:lvl7pPr>
            <a:lvl8pPr lvl="7">
              <a:lnSpc>
                <a:spcPct val="100000"/>
              </a:lnSpc>
              <a:spcBef>
                <a:spcPts val="0"/>
              </a:spcBef>
              <a:spcAft>
                <a:spcPts val="0"/>
              </a:spcAft>
              <a:buSzPts val="2000"/>
              <a:buFont typeface="Raleway"/>
              <a:buNone/>
              <a:defRPr b="1" sz="2000">
                <a:latin typeface="Raleway"/>
                <a:ea typeface="Raleway"/>
                <a:cs typeface="Raleway"/>
                <a:sym typeface="Raleway"/>
              </a:defRPr>
            </a:lvl8pPr>
            <a:lvl9pPr lvl="8">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317" name="Google Shape;317;p49"/>
          <p:cNvSpPr/>
          <p:nvPr/>
        </p:nvSpPr>
        <p:spPr>
          <a:xfrm>
            <a:off x="7963775" y="4711526"/>
            <a:ext cx="930238" cy="930238"/>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spTree>
      <p:nvGrpSpPr>
        <p:cNvPr id="318" name="Shape 318"/>
        <p:cNvGrpSpPr/>
        <p:nvPr/>
      </p:nvGrpSpPr>
      <p:grpSpPr>
        <a:xfrm>
          <a:off x="0" y="0"/>
          <a:ext cx="0" cy="0"/>
          <a:chOff x="0" y="0"/>
          <a:chExt cx="0" cy="0"/>
        </a:xfrm>
      </p:grpSpPr>
      <p:sp>
        <p:nvSpPr>
          <p:cNvPr id="319" name="Google Shape;319;p50"/>
          <p:cNvSpPr txBox="1"/>
          <p:nvPr>
            <p:ph idx="1" type="subTitle"/>
          </p:nvPr>
        </p:nvSpPr>
        <p:spPr>
          <a:xfrm>
            <a:off x="4572050" y="2046100"/>
            <a:ext cx="3856800" cy="19248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AutoNum type="arabicPeriod"/>
              <a:defRPr/>
            </a:lvl1pPr>
            <a:lvl2pPr lvl="1">
              <a:lnSpc>
                <a:spcPct val="100000"/>
              </a:lnSpc>
              <a:spcBef>
                <a:spcPts val="0"/>
              </a:spcBef>
              <a:spcAft>
                <a:spcPts val="0"/>
              </a:spcAft>
              <a:buSzPts val="1600"/>
              <a:buAutoNum type="alphaLcPeriod"/>
              <a:defRPr sz="1600"/>
            </a:lvl2pPr>
            <a:lvl3pPr lvl="2">
              <a:lnSpc>
                <a:spcPct val="100000"/>
              </a:lnSpc>
              <a:spcBef>
                <a:spcPts val="0"/>
              </a:spcBef>
              <a:spcAft>
                <a:spcPts val="0"/>
              </a:spcAft>
              <a:buSzPts val="1600"/>
              <a:buAutoNum type="romanLcPeriod"/>
              <a:defRPr sz="1600"/>
            </a:lvl3pPr>
            <a:lvl4pPr lvl="3">
              <a:lnSpc>
                <a:spcPct val="100000"/>
              </a:lnSpc>
              <a:spcBef>
                <a:spcPts val="0"/>
              </a:spcBef>
              <a:spcAft>
                <a:spcPts val="0"/>
              </a:spcAft>
              <a:buSzPts val="1600"/>
              <a:buAutoNum type="arabicPeriod"/>
              <a:defRPr sz="1600"/>
            </a:lvl4pPr>
            <a:lvl5pPr lvl="4">
              <a:lnSpc>
                <a:spcPct val="100000"/>
              </a:lnSpc>
              <a:spcBef>
                <a:spcPts val="0"/>
              </a:spcBef>
              <a:spcAft>
                <a:spcPts val="0"/>
              </a:spcAft>
              <a:buSzPts val="1600"/>
              <a:buAutoNum type="alphaLcPeriod"/>
              <a:defRPr sz="1600"/>
            </a:lvl5pPr>
            <a:lvl6pPr lvl="5">
              <a:lnSpc>
                <a:spcPct val="100000"/>
              </a:lnSpc>
              <a:spcBef>
                <a:spcPts val="0"/>
              </a:spcBef>
              <a:spcAft>
                <a:spcPts val="0"/>
              </a:spcAft>
              <a:buSzPts val="1600"/>
              <a:buAutoNum type="romanLcPeriod"/>
              <a:defRPr sz="1600"/>
            </a:lvl6pPr>
            <a:lvl7pPr lvl="6">
              <a:lnSpc>
                <a:spcPct val="100000"/>
              </a:lnSpc>
              <a:spcBef>
                <a:spcPts val="0"/>
              </a:spcBef>
              <a:spcAft>
                <a:spcPts val="0"/>
              </a:spcAft>
              <a:buSzPts val="1600"/>
              <a:buAutoNum type="arabicPeriod"/>
              <a:defRPr sz="1600"/>
            </a:lvl7pPr>
            <a:lvl8pPr lvl="7">
              <a:lnSpc>
                <a:spcPct val="100000"/>
              </a:lnSpc>
              <a:spcBef>
                <a:spcPts val="0"/>
              </a:spcBef>
              <a:spcAft>
                <a:spcPts val="0"/>
              </a:spcAft>
              <a:buSzPts val="1600"/>
              <a:buAutoNum type="alphaLcPeriod"/>
              <a:defRPr sz="1600"/>
            </a:lvl8pPr>
            <a:lvl9pPr lvl="8">
              <a:lnSpc>
                <a:spcPct val="100000"/>
              </a:lnSpc>
              <a:spcBef>
                <a:spcPts val="0"/>
              </a:spcBef>
              <a:spcAft>
                <a:spcPts val="0"/>
              </a:spcAft>
              <a:buSzPts val="1600"/>
              <a:buAutoNum type="romanLcPeriod"/>
              <a:defRPr sz="1600"/>
            </a:lvl9pPr>
          </a:lstStyle>
          <a:p/>
        </p:txBody>
      </p:sp>
      <p:sp>
        <p:nvSpPr>
          <p:cNvPr id="320" name="Google Shape;320;p50"/>
          <p:cNvSpPr txBox="1"/>
          <p:nvPr>
            <p:ph type="title"/>
          </p:nvPr>
        </p:nvSpPr>
        <p:spPr>
          <a:xfrm>
            <a:off x="4572050" y="931125"/>
            <a:ext cx="3856800" cy="10632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21" name="Google Shape;321;p50"/>
          <p:cNvSpPr/>
          <p:nvPr/>
        </p:nvSpPr>
        <p:spPr>
          <a:xfrm rot="10800000">
            <a:off x="6899273" y="-6841"/>
            <a:ext cx="2244725" cy="770814"/>
          </a:xfrm>
          <a:custGeom>
            <a:rect b="b" l="l" r="r" t="t"/>
            <a:pathLst>
              <a:path extrusionOk="0" h="72326" w="210624">
                <a:moveTo>
                  <a:pt x="0" y="72325"/>
                </a:moveTo>
                <a:lnTo>
                  <a:pt x="0" y="0"/>
                </a:lnTo>
                <a:lnTo>
                  <a:pt x="210624" y="72325"/>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50"/>
          <p:cNvSpPr/>
          <p:nvPr/>
        </p:nvSpPr>
        <p:spPr>
          <a:xfrm flipH="1">
            <a:off x="6949300" y="4389949"/>
            <a:ext cx="2194702" cy="753637"/>
          </a:xfrm>
          <a:custGeom>
            <a:rect b="b" l="l" r="r" t="t"/>
            <a:pathLst>
              <a:path extrusionOk="0" h="72326" w="210624">
                <a:moveTo>
                  <a:pt x="0" y="72325"/>
                </a:moveTo>
                <a:lnTo>
                  <a:pt x="0" y="0"/>
                </a:lnTo>
                <a:lnTo>
                  <a:pt x="210624" y="72325"/>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50"/>
          <p:cNvSpPr/>
          <p:nvPr/>
        </p:nvSpPr>
        <p:spPr>
          <a:xfrm>
            <a:off x="-591825" y="3592025"/>
            <a:ext cx="1216610" cy="1216610"/>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1">
    <p:spTree>
      <p:nvGrpSpPr>
        <p:cNvPr id="324" name="Shape 324"/>
        <p:cNvGrpSpPr/>
        <p:nvPr/>
      </p:nvGrpSpPr>
      <p:grpSpPr>
        <a:xfrm>
          <a:off x="0" y="0"/>
          <a:ext cx="0" cy="0"/>
          <a:chOff x="0" y="0"/>
          <a:chExt cx="0" cy="0"/>
        </a:xfrm>
      </p:grpSpPr>
      <p:sp>
        <p:nvSpPr>
          <p:cNvPr id="325" name="Google Shape;325;p51"/>
          <p:cNvSpPr txBox="1"/>
          <p:nvPr>
            <p:ph idx="1" type="subTitle"/>
          </p:nvPr>
        </p:nvSpPr>
        <p:spPr>
          <a:xfrm>
            <a:off x="721621" y="1355300"/>
            <a:ext cx="3021300" cy="662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326" name="Google Shape;326;p51"/>
          <p:cNvSpPr txBox="1"/>
          <p:nvPr>
            <p:ph type="title"/>
          </p:nvPr>
        </p:nvSpPr>
        <p:spPr>
          <a:xfrm>
            <a:off x="715100" y="382600"/>
            <a:ext cx="3021300" cy="10872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27" name="Google Shape;327;p51"/>
          <p:cNvSpPr/>
          <p:nvPr>
            <p:ph idx="2" type="pic"/>
          </p:nvPr>
        </p:nvSpPr>
        <p:spPr>
          <a:xfrm>
            <a:off x="6040625" y="-3200"/>
            <a:ext cx="3111300" cy="5143500"/>
          </a:xfrm>
          <a:prstGeom prst="rect">
            <a:avLst/>
          </a:prstGeom>
          <a:noFill/>
          <a:ln>
            <a:noFill/>
          </a:ln>
        </p:spPr>
      </p:sp>
      <p:sp>
        <p:nvSpPr>
          <p:cNvPr id="328" name="Google Shape;328;p51"/>
          <p:cNvSpPr/>
          <p:nvPr>
            <p:ph idx="3" type="pic"/>
          </p:nvPr>
        </p:nvSpPr>
        <p:spPr>
          <a:xfrm>
            <a:off x="-6100" y="2238900"/>
            <a:ext cx="6039000" cy="2904600"/>
          </a:xfrm>
          <a:prstGeom prst="rect">
            <a:avLst/>
          </a:prstGeom>
          <a:noFill/>
          <a:ln>
            <a:noFill/>
          </a:ln>
        </p:spPr>
      </p:sp>
      <p:sp>
        <p:nvSpPr>
          <p:cNvPr id="329" name="Google Shape;329;p51"/>
          <p:cNvSpPr/>
          <p:nvPr>
            <p:ph idx="4" type="pic"/>
          </p:nvPr>
        </p:nvSpPr>
        <p:spPr>
          <a:xfrm>
            <a:off x="3971525" y="0"/>
            <a:ext cx="2069100" cy="2238900"/>
          </a:xfrm>
          <a:prstGeom prst="rect">
            <a:avLst/>
          </a:prstGeom>
          <a:noFill/>
          <a:ln>
            <a:noFill/>
          </a:ln>
        </p:spPr>
      </p:sp>
      <p:sp>
        <p:nvSpPr>
          <p:cNvPr id="330" name="Google Shape;330;p51"/>
          <p:cNvSpPr/>
          <p:nvPr/>
        </p:nvSpPr>
        <p:spPr>
          <a:xfrm flipH="1" rot="10800000">
            <a:off x="-6102" y="-64"/>
            <a:ext cx="2244725" cy="770814"/>
          </a:xfrm>
          <a:custGeom>
            <a:rect b="b" l="l" r="r" t="t"/>
            <a:pathLst>
              <a:path extrusionOk="0" h="72326" w="210624">
                <a:moveTo>
                  <a:pt x="0" y="72325"/>
                </a:moveTo>
                <a:lnTo>
                  <a:pt x="0" y="0"/>
                </a:lnTo>
                <a:lnTo>
                  <a:pt x="210624" y="72325"/>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1_1_1_2">
    <p:spTree>
      <p:nvGrpSpPr>
        <p:cNvPr id="331" name="Shape 331"/>
        <p:cNvGrpSpPr/>
        <p:nvPr/>
      </p:nvGrpSpPr>
      <p:grpSpPr>
        <a:xfrm>
          <a:off x="0" y="0"/>
          <a:ext cx="0" cy="0"/>
          <a:chOff x="0" y="0"/>
          <a:chExt cx="0" cy="0"/>
        </a:xfrm>
      </p:grpSpPr>
      <p:sp>
        <p:nvSpPr>
          <p:cNvPr id="332" name="Google Shape;332;p5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33" name="Google Shape;333;p52"/>
          <p:cNvSpPr txBox="1"/>
          <p:nvPr>
            <p:ph idx="1" type="subTitle"/>
          </p:nvPr>
        </p:nvSpPr>
        <p:spPr>
          <a:xfrm>
            <a:off x="714973" y="2469500"/>
            <a:ext cx="2180400" cy="4182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b="1" sz="2400">
                <a:solidFill>
                  <a:schemeClr val="dk1"/>
                </a:solidFill>
                <a:latin typeface="Teko"/>
                <a:ea typeface="Teko"/>
                <a:cs typeface="Teko"/>
                <a:sym typeface="Teko"/>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334" name="Google Shape;334;p52"/>
          <p:cNvSpPr txBox="1"/>
          <p:nvPr>
            <p:ph idx="2" type="subTitle"/>
          </p:nvPr>
        </p:nvSpPr>
        <p:spPr>
          <a:xfrm>
            <a:off x="714975" y="2816700"/>
            <a:ext cx="2180400" cy="1559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335" name="Google Shape;335;p52"/>
          <p:cNvSpPr txBox="1"/>
          <p:nvPr>
            <p:ph idx="3" type="subTitle"/>
          </p:nvPr>
        </p:nvSpPr>
        <p:spPr>
          <a:xfrm>
            <a:off x="3481788" y="2816700"/>
            <a:ext cx="2180400" cy="1559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336" name="Google Shape;336;p52"/>
          <p:cNvSpPr txBox="1"/>
          <p:nvPr>
            <p:ph idx="4" type="subTitle"/>
          </p:nvPr>
        </p:nvSpPr>
        <p:spPr>
          <a:xfrm>
            <a:off x="6248626" y="2816700"/>
            <a:ext cx="2180400" cy="1559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337" name="Google Shape;337;p52"/>
          <p:cNvSpPr txBox="1"/>
          <p:nvPr>
            <p:ph idx="5" type="subTitle"/>
          </p:nvPr>
        </p:nvSpPr>
        <p:spPr>
          <a:xfrm>
            <a:off x="3481788" y="2469500"/>
            <a:ext cx="2180400" cy="4182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b="1" sz="2400">
                <a:solidFill>
                  <a:schemeClr val="dk1"/>
                </a:solidFill>
                <a:latin typeface="Teko"/>
                <a:ea typeface="Teko"/>
                <a:cs typeface="Teko"/>
                <a:sym typeface="Teko"/>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338" name="Google Shape;338;p52"/>
          <p:cNvSpPr txBox="1"/>
          <p:nvPr>
            <p:ph idx="6" type="subTitle"/>
          </p:nvPr>
        </p:nvSpPr>
        <p:spPr>
          <a:xfrm>
            <a:off x="6248627" y="2469500"/>
            <a:ext cx="2180400" cy="4182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b="1" sz="2400">
                <a:solidFill>
                  <a:schemeClr val="dk1"/>
                </a:solidFill>
                <a:latin typeface="Teko"/>
                <a:ea typeface="Teko"/>
                <a:cs typeface="Teko"/>
                <a:sym typeface="Teko"/>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339" name="Google Shape;339;p52"/>
          <p:cNvSpPr/>
          <p:nvPr/>
        </p:nvSpPr>
        <p:spPr>
          <a:xfrm>
            <a:off x="0" y="4389949"/>
            <a:ext cx="2194702" cy="753637"/>
          </a:xfrm>
          <a:custGeom>
            <a:rect b="b" l="l" r="r" t="t"/>
            <a:pathLst>
              <a:path extrusionOk="0" h="72326" w="210624">
                <a:moveTo>
                  <a:pt x="0" y="72325"/>
                </a:moveTo>
                <a:lnTo>
                  <a:pt x="0" y="0"/>
                </a:lnTo>
                <a:lnTo>
                  <a:pt x="210624" y="72325"/>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52"/>
          <p:cNvSpPr/>
          <p:nvPr/>
        </p:nvSpPr>
        <p:spPr>
          <a:xfrm rot="10800000">
            <a:off x="6899273" y="-64"/>
            <a:ext cx="2244725" cy="770814"/>
          </a:xfrm>
          <a:custGeom>
            <a:rect b="b" l="l" r="r" t="t"/>
            <a:pathLst>
              <a:path extrusionOk="0" h="72326" w="210624">
                <a:moveTo>
                  <a:pt x="0" y="72325"/>
                </a:moveTo>
                <a:lnTo>
                  <a:pt x="0" y="0"/>
                </a:lnTo>
                <a:lnTo>
                  <a:pt x="210624" y="7232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1" name="Google Shape;341;p52"/>
          <p:cNvGrpSpPr/>
          <p:nvPr/>
        </p:nvGrpSpPr>
        <p:grpSpPr>
          <a:xfrm flipH="1" rot="226009">
            <a:off x="8161198" y="4365918"/>
            <a:ext cx="828000" cy="710693"/>
            <a:chOff x="3122700" y="481200"/>
            <a:chExt cx="827950" cy="710650"/>
          </a:xfrm>
        </p:grpSpPr>
        <p:sp>
          <p:nvSpPr>
            <p:cNvPr id="342" name="Google Shape;342;p52"/>
            <p:cNvSpPr/>
            <p:nvPr/>
          </p:nvSpPr>
          <p:spPr>
            <a:xfrm>
              <a:off x="3122700" y="481200"/>
              <a:ext cx="804300" cy="690700"/>
            </a:xfrm>
            <a:custGeom>
              <a:rect b="b" l="l" r="r" t="t"/>
              <a:pathLst>
                <a:path extrusionOk="0" h="27628" w="32172">
                  <a:moveTo>
                    <a:pt x="1065" y="7579"/>
                  </a:moveTo>
                  <a:lnTo>
                    <a:pt x="26841" y="27627"/>
                  </a:lnTo>
                  <a:lnTo>
                    <a:pt x="27048" y="27359"/>
                  </a:lnTo>
                  <a:cubicBezTo>
                    <a:pt x="28138" y="27380"/>
                    <a:pt x="29553" y="26559"/>
                    <a:pt x="30639" y="25163"/>
                  </a:cubicBezTo>
                  <a:cubicBezTo>
                    <a:pt x="31724" y="23768"/>
                    <a:pt x="32171" y="22194"/>
                    <a:pt x="31882" y="21143"/>
                  </a:cubicBezTo>
                  <a:lnTo>
                    <a:pt x="32092" y="20875"/>
                  </a:lnTo>
                  <a:lnTo>
                    <a:pt x="6317" y="828"/>
                  </a:lnTo>
                  <a:cubicBezTo>
                    <a:pt x="5253" y="0"/>
                    <a:pt x="3214" y="840"/>
                    <a:pt x="1764" y="2705"/>
                  </a:cubicBezTo>
                  <a:cubicBezTo>
                    <a:pt x="314" y="4569"/>
                    <a:pt x="1" y="6751"/>
                    <a:pt x="1065" y="7579"/>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52"/>
            <p:cNvSpPr/>
            <p:nvPr/>
          </p:nvSpPr>
          <p:spPr>
            <a:xfrm>
              <a:off x="3766125" y="981625"/>
              <a:ext cx="184525" cy="210225"/>
            </a:xfrm>
            <a:custGeom>
              <a:rect b="b" l="l" r="r" t="t"/>
              <a:pathLst>
                <a:path extrusionOk="0" h="8409" w="7381">
                  <a:moveTo>
                    <a:pt x="1764" y="2705"/>
                  </a:moveTo>
                  <a:cubicBezTo>
                    <a:pt x="3214" y="842"/>
                    <a:pt x="5251" y="0"/>
                    <a:pt x="6317" y="828"/>
                  </a:cubicBezTo>
                  <a:cubicBezTo>
                    <a:pt x="7381" y="1656"/>
                    <a:pt x="7068" y="3839"/>
                    <a:pt x="5617" y="5704"/>
                  </a:cubicBezTo>
                  <a:cubicBezTo>
                    <a:pt x="4167" y="7567"/>
                    <a:pt x="2128" y="8408"/>
                    <a:pt x="1064" y="7581"/>
                  </a:cubicBezTo>
                  <a:cubicBezTo>
                    <a:pt x="0" y="6753"/>
                    <a:pt x="314" y="4570"/>
                    <a:pt x="1764" y="2705"/>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4" name="Google Shape;344;p52"/>
          <p:cNvSpPr/>
          <p:nvPr/>
        </p:nvSpPr>
        <p:spPr>
          <a:xfrm>
            <a:off x="-950975" y="171182"/>
            <a:ext cx="1635402" cy="1635402"/>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BLANK_1_1_1_2_1">
    <p:spTree>
      <p:nvGrpSpPr>
        <p:cNvPr id="345" name="Shape 345"/>
        <p:cNvGrpSpPr/>
        <p:nvPr/>
      </p:nvGrpSpPr>
      <p:grpSpPr>
        <a:xfrm>
          <a:off x="0" y="0"/>
          <a:ext cx="0" cy="0"/>
          <a:chOff x="0" y="0"/>
          <a:chExt cx="0" cy="0"/>
        </a:xfrm>
      </p:grpSpPr>
      <p:sp>
        <p:nvSpPr>
          <p:cNvPr id="346" name="Google Shape;346;p5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47" name="Google Shape;347;p53"/>
          <p:cNvSpPr txBox="1"/>
          <p:nvPr>
            <p:ph idx="1" type="subTitle"/>
          </p:nvPr>
        </p:nvSpPr>
        <p:spPr>
          <a:xfrm>
            <a:off x="2029853" y="1600821"/>
            <a:ext cx="5340900" cy="5262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Clr>
                <a:schemeClr val="dk1"/>
              </a:buClr>
              <a:buSzPts val="2400"/>
              <a:buFont typeface="Bebas Neue"/>
              <a:buNone/>
              <a:defRPr b="1" sz="2000">
                <a:solidFill>
                  <a:schemeClr val="dk1"/>
                </a:solidFill>
                <a:latin typeface="Teko"/>
                <a:ea typeface="Teko"/>
                <a:cs typeface="Teko"/>
                <a:sym typeface="Teko"/>
              </a:defRPr>
            </a:lvl1pPr>
            <a:lvl2pPr lvl="1">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348" name="Google Shape;348;p53"/>
          <p:cNvSpPr txBox="1"/>
          <p:nvPr>
            <p:ph idx="2" type="subTitle"/>
          </p:nvPr>
        </p:nvSpPr>
        <p:spPr>
          <a:xfrm>
            <a:off x="2029853" y="2792534"/>
            <a:ext cx="5340900" cy="5262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Clr>
                <a:schemeClr val="dk1"/>
              </a:buClr>
              <a:buSzPts val="2400"/>
              <a:buFont typeface="Bebas Neue"/>
              <a:buNone/>
              <a:defRPr b="1" sz="2000">
                <a:solidFill>
                  <a:schemeClr val="dk1"/>
                </a:solidFill>
                <a:latin typeface="Teko"/>
                <a:ea typeface="Teko"/>
                <a:cs typeface="Teko"/>
                <a:sym typeface="Teko"/>
              </a:defRPr>
            </a:lvl1pPr>
            <a:lvl2pPr lvl="1">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349" name="Google Shape;349;p53"/>
          <p:cNvSpPr txBox="1"/>
          <p:nvPr>
            <p:ph idx="3" type="subTitle"/>
          </p:nvPr>
        </p:nvSpPr>
        <p:spPr>
          <a:xfrm>
            <a:off x="2029853" y="3984247"/>
            <a:ext cx="5340900" cy="5262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Clr>
                <a:schemeClr val="dk1"/>
              </a:buClr>
              <a:buSzPts val="2400"/>
              <a:buFont typeface="Bebas Neue"/>
              <a:buNone/>
              <a:defRPr b="1" sz="2000">
                <a:solidFill>
                  <a:schemeClr val="dk1"/>
                </a:solidFill>
                <a:latin typeface="Teko"/>
                <a:ea typeface="Teko"/>
                <a:cs typeface="Teko"/>
                <a:sym typeface="Teko"/>
              </a:defRPr>
            </a:lvl1pPr>
            <a:lvl2pPr lvl="1">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350" name="Google Shape;350;p53"/>
          <p:cNvSpPr txBox="1"/>
          <p:nvPr>
            <p:ph idx="4" type="subTitle"/>
          </p:nvPr>
        </p:nvSpPr>
        <p:spPr>
          <a:xfrm>
            <a:off x="2029853" y="1245425"/>
            <a:ext cx="5340900" cy="4587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351" name="Google Shape;351;p53"/>
          <p:cNvSpPr txBox="1"/>
          <p:nvPr>
            <p:ph idx="5" type="subTitle"/>
          </p:nvPr>
        </p:nvSpPr>
        <p:spPr>
          <a:xfrm>
            <a:off x="2029853" y="2437143"/>
            <a:ext cx="5340900" cy="4587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352" name="Google Shape;352;p53"/>
          <p:cNvSpPr txBox="1"/>
          <p:nvPr>
            <p:ph idx="6" type="subTitle"/>
          </p:nvPr>
        </p:nvSpPr>
        <p:spPr>
          <a:xfrm>
            <a:off x="2029853" y="3628860"/>
            <a:ext cx="5340900" cy="4587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353" name="Google Shape;353;p53"/>
          <p:cNvSpPr/>
          <p:nvPr/>
        </p:nvSpPr>
        <p:spPr>
          <a:xfrm flipH="1" rot="10800000">
            <a:off x="0" y="-6868"/>
            <a:ext cx="2571719" cy="883100"/>
          </a:xfrm>
          <a:custGeom>
            <a:rect b="b" l="l" r="r" t="t"/>
            <a:pathLst>
              <a:path extrusionOk="0" h="72326" w="210624">
                <a:moveTo>
                  <a:pt x="0" y="72325"/>
                </a:moveTo>
                <a:lnTo>
                  <a:pt x="0" y="0"/>
                </a:lnTo>
                <a:lnTo>
                  <a:pt x="210624" y="72325"/>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53"/>
          <p:cNvSpPr/>
          <p:nvPr/>
        </p:nvSpPr>
        <p:spPr>
          <a:xfrm flipH="1">
            <a:off x="6747120" y="4318149"/>
            <a:ext cx="2403746" cy="825420"/>
          </a:xfrm>
          <a:custGeom>
            <a:rect b="b" l="l" r="r" t="t"/>
            <a:pathLst>
              <a:path extrusionOk="0" h="72326" w="210624">
                <a:moveTo>
                  <a:pt x="0" y="72325"/>
                </a:moveTo>
                <a:lnTo>
                  <a:pt x="0" y="0"/>
                </a:lnTo>
                <a:lnTo>
                  <a:pt x="210624" y="72325"/>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53"/>
          <p:cNvSpPr/>
          <p:nvPr/>
        </p:nvSpPr>
        <p:spPr>
          <a:xfrm>
            <a:off x="-701775" y="4400375"/>
            <a:ext cx="1275878" cy="1275878"/>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1_1_1_1">
    <p:spTree>
      <p:nvGrpSpPr>
        <p:cNvPr id="356" name="Shape 356"/>
        <p:cNvGrpSpPr/>
        <p:nvPr/>
      </p:nvGrpSpPr>
      <p:grpSpPr>
        <a:xfrm>
          <a:off x="0" y="0"/>
          <a:ext cx="0" cy="0"/>
          <a:chOff x="0" y="0"/>
          <a:chExt cx="0" cy="0"/>
        </a:xfrm>
      </p:grpSpPr>
      <p:sp>
        <p:nvSpPr>
          <p:cNvPr id="357" name="Google Shape;357;p5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a:lvl1pPr>
            <a:lvl2pPr lvl="1" algn="ctr">
              <a:spcBef>
                <a:spcPts val="0"/>
              </a:spcBef>
              <a:spcAft>
                <a:spcPts val="0"/>
              </a:spcAft>
              <a:buSzPts val="3000"/>
              <a:buNone/>
              <a:defRPr/>
            </a:lvl2pPr>
            <a:lvl3pPr lvl="2" algn="ctr">
              <a:spcBef>
                <a:spcPts val="0"/>
              </a:spcBef>
              <a:spcAft>
                <a:spcPts val="0"/>
              </a:spcAft>
              <a:buSzPts val="3000"/>
              <a:buNone/>
              <a:defRPr/>
            </a:lvl3pPr>
            <a:lvl4pPr lvl="3" algn="ctr">
              <a:spcBef>
                <a:spcPts val="0"/>
              </a:spcBef>
              <a:spcAft>
                <a:spcPts val="0"/>
              </a:spcAft>
              <a:buSzPts val="3000"/>
              <a:buNone/>
              <a:defRPr/>
            </a:lvl4pPr>
            <a:lvl5pPr lvl="4" algn="ctr">
              <a:spcBef>
                <a:spcPts val="0"/>
              </a:spcBef>
              <a:spcAft>
                <a:spcPts val="0"/>
              </a:spcAft>
              <a:buSzPts val="3000"/>
              <a:buNone/>
              <a:defRPr/>
            </a:lvl5pPr>
            <a:lvl6pPr lvl="5" algn="ctr">
              <a:spcBef>
                <a:spcPts val="0"/>
              </a:spcBef>
              <a:spcAft>
                <a:spcPts val="0"/>
              </a:spcAft>
              <a:buSzPts val="3000"/>
              <a:buNone/>
              <a:defRPr/>
            </a:lvl6pPr>
            <a:lvl7pPr lvl="6" algn="ctr">
              <a:spcBef>
                <a:spcPts val="0"/>
              </a:spcBef>
              <a:spcAft>
                <a:spcPts val="0"/>
              </a:spcAft>
              <a:buSzPts val="3000"/>
              <a:buNone/>
              <a:defRPr/>
            </a:lvl7pPr>
            <a:lvl8pPr lvl="7" algn="ctr">
              <a:spcBef>
                <a:spcPts val="0"/>
              </a:spcBef>
              <a:spcAft>
                <a:spcPts val="0"/>
              </a:spcAft>
              <a:buSzPts val="3000"/>
              <a:buNone/>
              <a:defRPr/>
            </a:lvl8pPr>
            <a:lvl9pPr lvl="8" algn="ctr">
              <a:spcBef>
                <a:spcPts val="0"/>
              </a:spcBef>
              <a:spcAft>
                <a:spcPts val="0"/>
              </a:spcAft>
              <a:buSzPts val="3000"/>
              <a:buNone/>
              <a:defRPr/>
            </a:lvl9pPr>
          </a:lstStyle>
          <a:p/>
        </p:txBody>
      </p:sp>
      <p:sp>
        <p:nvSpPr>
          <p:cNvPr id="358" name="Google Shape;358;p54"/>
          <p:cNvSpPr txBox="1"/>
          <p:nvPr>
            <p:ph idx="1" type="subTitle"/>
          </p:nvPr>
        </p:nvSpPr>
        <p:spPr>
          <a:xfrm>
            <a:off x="834274" y="1306475"/>
            <a:ext cx="3410700" cy="5259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b="1" sz="2400">
                <a:solidFill>
                  <a:schemeClr val="dk1"/>
                </a:solidFill>
                <a:latin typeface="Teko"/>
                <a:ea typeface="Teko"/>
                <a:cs typeface="Teko"/>
                <a:sym typeface="Teko"/>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359" name="Google Shape;359;p54"/>
          <p:cNvSpPr txBox="1"/>
          <p:nvPr>
            <p:ph idx="2" type="subTitle"/>
          </p:nvPr>
        </p:nvSpPr>
        <p:spPr>
          <a:xfrm>
            <a:off x="834275" y="1756175"/>
            <a:ext cx="3410700" cy="10278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360" name="Google Shape;360;p54"/>
          <p:cNvSpPr txBox="1"/>
          <p:nvPr>
            <p:ph idx="3" type="subTitle"/>
          </p:nvPr>
        </p:nvSpPr>
        <p:spPr>
          <a:xfrm>
            <a:off x="4899026" y="1756175"/>
            <a:ext cx="3410700" cy="10278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361" name="Google Shape;361;p54"/>
          <p:cNvSpPr txBox="1"/>
          <p:nvPr>
            <p:ph idx="4" type="subTitle"/>
          </p:nvPr>
        </p:nvSpPr>
        <p:spPr>
          <a:xfrm>
            <a:off x="834275" y="3352100"/>
            <a:ext cx="3410700" cy="10278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362" name="Google Shape;362;p54"/>
          <p:cNvSpPr txBox="1"/>
          <p:nvPr>
            <p:ph idx="5" type="subTitle"/>
          </p:nvPr>
        </p:nvSpPr>
        <p:spPr>
          <a:xfrm>
            <a:off x="4899026" y="3352100"/>
            <a:ext cx="3410700" cy="10278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363" name="Google Shape;363;p54"/>
          <p:cNvSpPr txBox="1"/>
          <p:nvPr>
            <p:ph idx="6" type="subTitle"/>
          </p:nvPr>
        </p:nvSpPr>
        <p:spPr>
          <a:xfrm>
            <a:off x="834274" y="2902400"/>
            <a:ext cx="3410700" cy="5259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b="1" sz="2400">
                <a:solidFill>
                  <a:schemeClr val="dk1"/>
                </a:solidFill>
                <a:latin typeface="Teko"/>
                <a:ea typeface="Teko"/>
                <a:cs typeface="Teko"/>
                <a:sym typeface="Teko"/>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364" name="Google Shape;364;p54"/>
          <p:cNvSpPr txBox="1"/>
          <p:nvPr>
            <p:ph idx="7" type="subTitle"/>
          </p:nvPr>
        </p:nvSpPr>
        <p:spPr>
          <a:xfrm>
            <a:off x="4899024" y="1306475"/>
            <a:ext cx="3410700" cy="5259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b="1" sz="2400">
                <a:solidFill>
                  <a:schemeClr val="dk1"/>
                </a:solidFill>
                <a:latin typeface="Teko"/>
                <a:ea typeface="Teko"/>
                <a:cs typeface="Teko"/>
                <a:sym typeface="Teko"/>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365" name="Google Shape;365;p54"/>
          <p:cNvSpPr txBox="1"/>
          <p:nvPr>
            <p:ph idx="8" type="subTitle"/>
          </p:nvPr>
        </p:nvSpPr>
        <p:spPr>
          <a:xfrm>
            <a:off x="4899024" y="2902400"/>
            <a:ext cx="3410700" cy="5259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b="1" sz="2400">
                <a:solidFill>
                  <a:schemeClr val="dk1"/>
                </a:solidFill>
                <a:latin typeface="Teko"/>
                <a:ea typeface="Teko"/>
                <a:cs typeface="Teko"/>
                <a:sym typeface="Teko"/>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366" name="Google Shape;366;p54"/>
          <p:cNvSpPr/>
          <p:nvPr/>
        </p:nvSpPr>
        <p:spPr>
          <a:xfrm flipH="1" rot="10800000">
            <a:off x="0" y="0"/>
            <a:ext cx="2571719" cy="883100"/>
          </a:xfrm>
          <a:custGeom>
            <a:rect b="b" l="l" r="r" t="t"/>
            <a:pathLst>
              <a:path extrusionOk="0" h="72326" w="210624">
                <a:moveTo>
                  <a:pt x="0" y="72325"/>
                </a:moveTo>
                <a:lnTo>
                  <a:pt x="0" y="0"/>
                </a:lnTo>
                <a:lnTo>
                  <a:pt x="210624" y="72325"/>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54"/>
          <p:cNvSpPr/>
          <p:nvPr/>
        </p:nvSpPr>
        <p:spPr>
          <a:xfrm flipH="1">
            <a:off x="6740252" y="4318149"/>
            <a:ext cx="2403746" cy="825420"/>
          </a:xfrm>
          <a:custGeom>
            <a:rect b="b" l="l" r="r" t="t"/>
            <a:pathLst>
              <a:path extrusionOk="0" h="72326" w="210624">
                <a:moveTo>
                  <a:pt x="0" y="72325"/>
                </a:moveTo>
                <a:lnTo>
                  <a:pt x="0" y="0"/>
                </a:lnTo>
                <a:lnTo>
                  <a:pt x="210624" y="72325"/>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8" name="Google Shape;368;p54"/>
          <p:cNvGrpSpPr/>
          <p:nvPr/>
        </p:nvGrpSpPr>
        <p:grpSpPr>
          <a:xfrm flipH="1">
            <a:off x="-653300" y="3861400"/>
            <a:ext cx="1340300" cy="1022175"/>
            <a:chOff x="4552025" y="1720300"/>
            <a:chExt cx="1340300" cy="1022175"/>
          </a:xfrm>
        </p:grpSpPr>
        <p:sp>
          <p:nvSpPr>
            <p:cNvPr id="369" name="Google Shape;369;p54"/>
            <p:cNvSpPr/>
            <p:nvPr/>
          </p:nvSpPr>
          <p:spPr>
            <a:xfrm>
              <a:off x="5245525" y="2236225"/>
              <a:ext cx="646800" cy="490025"/>
            </a:xfrm>
            <a:custGeom>
              <a:rect b="b" l="l" r="r" t="t"/>
              <a:pathLst>
                <a:path extrusionOk="0" h="19601" w="25872">
                  <a:moveTo>
                    <a:pt x="24803" y="13923"/>
                  </a:moveTo>
                  <a:lnTo>
                    <a:pt x="3255" y="0"/>
                  </a:lnTo>
                  <a:lnTo>
                    <a:pt x="1" y="5038"/>
                  </a:lnTo>
                  <a:lnTo>
                    <a:pt x="21549" y="18959"/>
                  </a:lnTo>
                  <a:cubicBezTo>
                    <a:pt x="22542" y="19600"/>
                    <a:pt x="24074" y="18993"/>
                    <a:pt x="24972" y="17602"/>
                  </a:cubicBezTo>
                  <a:cubicBezTo>
                    <a:pt x="25871" y="16210"/>
                    <a:pt x="25796" y="14564"/>
                    <a:pt x="24803" y="13923"/>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54"/>
            <p:cNvSpPr/>
            <p:nvPr/>
          </p:nvSpPr>
          <p:spPr>
            <a:xfrm>
              <a:off x="4898350" y="1870800"/>
              <a:ext cx="759875" cy="871675"/>
            </a:xfrm>
            <a:custGeom>
              <a:rect b="b" l="l" r="r" t="t"/>
              <a:pathLst>
                <a:path extrusionOk="0" h="34867" w="30395">
                  <a:moveTo>
                    <a:pt x="24286" y="2373"/>
                  </a:moveTo>
                  <a:lnTo>
                    <a:pt x="21545" y="603"/>
                  </a:lnTo>
                  <a:lnTo>
                    <a:pt x="21208" y="1124"/>
                  </a:lnTo>
                  <a:cubicBezTo>
                    <a:pt x="15776" y="1"/>
                    <a:pt x="8980" y="3518"/>
                    <a:pt x="4697" y="10147"/>
                  </a:cubicBezTo>
                  <a:cubicBezTo>
                    <a:pt x="414" y="16775"/>
                    <a:pt x="1" y="24417"/>
                    <a:pt x="3259" y="28907"/>
                  </a:cubicBezTo>
                  <a:lnTo>
                    <a:pt x="2921" y="29429"/>
                  </a:lnTo>
                  <a:lnTo>
                    <a:pt x="5662" y="31200"/>
                  </a:lnTo>
                  <a:cubicBezTo>
                    <a:pt x="11337" y="34867"/>
                    <a:pt x="20108" y="31387"/>
                    <a:pt x="25251" y="23426"/>
                  </a:cubicBezTo>
                  <a:cubicBezTo>
                    <a:pt x="30395" y="15467"/>
                    <a:pt x="29962" y="6041"/>
                    <a:pt x="24286" y="237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54"/>
            <p:cNvSpPr/>
            <p:nvPr/>
          </p:nvSpPr>
          <p:spPr>
            <a:xfrm>
              <a:off x="4818650" y="1794175"/>
              <a:ext cx="771050" cy="904050"/>
            </a:xfrm>
            <a:custGeom>
              <a:rect b="b" l="l" r="r" t="t"/>
              <a:pathLst>
                <a:path extrusionOk="0" h="36162" w="30842">
                  <a:moveTo>
                    <a:pt x="25698" y="24721"/>
                  </a:moveTo>
                  <a:cubicBezTo>
                    <a:pt x="20555" y="32681"/>
                    <a:pt x="11786" y="36162"/>
                    <a:pt x="6109" y="32494"/>
                  </a:cubicBezTo>
                  <a:cubicBezTo>
                    <a:pt x="433" y="28827"/>
                    <a:pt x="1" y="19401"/>
                    <a:pt x="5144" y="11442"/>
                  </a:cubicBezTo>
                  <a:cubicBezTo>
                    <a:pt x="10287" y="3481"/>
                    <a:pt x="19058" y="1"/>
                    <a:pt x="24733" y="3668"/>
                  </a:cubicBezTo>
                  <a:cubicBezTo>
                    <a:pt x="30409" y="7334"/>
                    <a:pt x="30842" y="16760"/>
                    <a:pt x="25698" y="2472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54"/>
            <p:cNvSpPr/>
            <p:nvPr/>
          </p:nvSpPr>
          <p:spPr>
            <a:xfrm>
              <a:off x="4784000" y="1796875"/>
              <a:ext cx="759825" cy="871725"/>
            </a:xfrm>
            <a:custGeom>
              <a:rect b="b" l="l" r="r" t="t"/>
              <a:pathLst>
                <a:path extrusionOk="0" h="34869" w="30393">
                  <a:moveTo>
                    <a:pt x="24285" y="2375"/>
                  </a:moveTo>
                  <a:lnTo>
                    <a:pt x="21544" y="603"/>
                  </a:lnTo>
                  <a:lnTo>
                    <a:pt x="21207" y="1126"/>
                  </a:lnTo>
                  <a:cubicBezTo>
                    <a:pt x="15775" y="1"/>
                    <a:pt x="8978" y="3520"/>
                    <a:pt x="4696" y="10148"/>
                  </a:cubicBezTo>
                  <a:cubicBezTo>
                    <a:pt x="413" y="16776"/>
                    <a:pt x="0" y="24419"/>
                    <a:pt x="3258" y="28908"/>
                  </a:cubicBezTo>
                  <a:lnTo>
                    <a:pt x="2921" y="29431"/>
                  </a:lnTo>
                  <a:lnTo>
                    <a:pt x="5660" y="31201"/>
                  </a:lnTo>
                  <a:cubicBezTo>
                    <a:pt x="11337" y="34868"/>
                    <a:pt x="20108" y="31389"/>
                    <a:pt x="25251" y="23428"/>
                  </a:cubicBezTo>
                  <a:cubicBezTo>
                    <a:pt x="30393" y="15468"/>
                    <a:pt x="29960" y="6042"/>
                    <a:pt x="24285" y="237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54"/>
            <p:cNvSpPr/>
            <p:nvPr/>
          </p:nvSpPr>
          <p:spPr>
            <a:xfrm>
              <a:off x="4704300" y="1720300"/>
              <a:ext cx="771025" cy="904025"/>
            </a:xfrm>
            <a:custGeom>
              <a:rect b="b" l="l" r="r" t="t"/>
              <a:pathLst>
                <a:path extrusionOk="0" h="36161" w="30841">
                  <a:moveTo>
                    <a:pt x="25698" y="24720"/>
                  </a:moveTo>
                  <a:cubicBezTo>
                    <a:pt x="20555" y="32680"/>
                    <a:pt x="11784" y="36161"/>
                    <a:pt x="6109" y="32494"/>
                  </a:cubicBezTo>
                  <a:cubicBezTo>
                    <a:pt x="432" y="28826"/>
                    <a:pt x="0" y="19400"/>
                    <a:pt x="5143" y="11441"/>
                  </a:cubicBezTo>
                  <a:cubicBezTo>
                    <a:pt x="10286" y="3480"/>
                    <a:pt x="19056" y="0"/>
                    <a:pt x="24732" y="3668"/>
                  </a:cubicBezTo>
                  <a:cubicBezTo>
                    <a:pt x="30409" y="7333"/>
                    <a:pt x="30841" y="16759"/>
                    <a:pt x="25698" y="2472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54"/>
            <p:cNvSpPr/>
            <p:nvPr/>
          </p:nvSpPr>
          <p:spPr>
            <a:xfrm>
              <a:off x="4571150" y="1804825"/>
              <a:ext cx="653650" cy="490150"/>
            </a:xfrm>
            <a:custGeom>
              <a:rect b="b" l="l" r="r" t="t"/>
              <a:pathLst>
                <a:path extrusionOk="0" h="19606" w="26146">
                  <a:moveTo>
                    <a:pt x="25077" y="13928"/>
                  </a:moveTo>
                  <a:lnTo>
                    <a:pt x="3521" y="0"/>
                  </a:lnTo>
                  <a:lnTo>
                    <a:pt x="3391" y="201"/>
                  </a:lnTo>
                  <a:cubicBezTo>
                    <a:pt x="2502" y="170"/>
                    <a:pt x="1473" y="773"/>
                    <a:pt x="800" y="1814"/>
                  </a:cubicBezTo>
                  <a:cubicBezTo>
                    <a:pt x="128" y="2855"/>
                    <a:pt x="1" y="4039"/>
                    <a:pt x="397" y="4837"/>
                  </a:cubicBezTo>
                  <a:lnTo>
                    <a:pt x="267" y="5038"/>
                  </a:lnTo>
                  <a:lnTo>
                    <a:pt x="21823" y="18964"/>
                  </a:lnTo>
                  <a:cubicBezTo>
                    <a:pt x="22814" y="19606"/>
                    <a:pt x="24347" y="18998"/>
                    <a:pt x="25246" y="17606"/>
                  </a:cubicBezTo>
                  <a:cubicBezTo>
                    <a:pt x="26146" y="16215"/>
                    <a:pt x="26070" y="14568"/>
                    <a:pt x="25077" y="1392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54"/>
            <p:cNvSpPr/>
            <p:nvPr/>
          </p:nvSpPr>
          <p:spPr>
            <a:xfrm>
              <a:off x="4552025" y="1789400"/>
              <a:ext cx="134750" cy="157950"/>
            </a:xfrm>
            <a:custGeom>
              <a:rect b="b" l="l" r="r" t="t"/>
              <a:pathLst>
                <a:path extrusionOk="0" h="6318" w="5390">
                  <a:moveTo>
                    <a:pt x="4490" y="4320"/>
                  </a:moveTo>
                  <a:cubicBezTo>
                    <a:pt x="3592" y="5710"/>
                    <a:pt x="2059" y="6318"/>
                    <a:pt x="1067" y="5678"/>
                  </a:cubicBezTo>
                  <a:cubicBezTo>
                    <a:pt x="76" y="5037"/>
                    <a:pt x="0" y="3389"/>
                    <a:pt x="898" y="1999"/>
                  </a:cubicBezTo>
                  <a:cubicBezTo>
                    <a:pt x="1797" y="608"/>
                    <a:pt x="3330" y="0"/>
                    <a:pt x="4321" y="640"/>
                  </a:cubicBezTo>
                  <a:cubicBezTo>
                    <a:pt x="5313" y="1282"/>
                    <a:pt x="5389" y="2929"/>
                    <a:pt x="4490" y="432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376" name="Shape 376"/>
        <p:cNvGrpSpPr/>
        <p:nvPr/>
      </p:nvGrpSpPr>
      <p:grpSpPr>
        <a:xfrm>
          <a:off x="0" y="0"/>
          <a:ext cx="0" cy="0"/>
          <a:chOff x="0" y="0"/>
          <a:chExt cx="0" cy="0"/>
        </a:xfrm>
      </p:grpSpPr>
      <p:sp>
        <p:nvSpPr>
          <p:cNvPr id="377" name="Google Shape;377;p5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78" name="Google Shape;378;p55"/>
          <p:cNvSpPr/>
          <p:nvPr/>
        </p:nvSpPr>
        <p:spPr>
          <a:xfrm rot="10800000">
            <a:off x="6579147" y="-6868"/>
            <a:ext cx="2571719" cy="883100"/>
          </a:xfrm>
          <a:custGeom>
            <a:rect b="b" l="l" r="r" t="t"/>
            <a:pathLst>
              <a:path extrusionOk="0" h="72326" w="210624">
                <a:moveTo>
                  <a:pt x="0" y="72325"/>
                </a:moveTo>
                <a:lnTo>
                  <a:pt x="0" y="0"/>
                </a:lnTo>
                <a:lnTo>
                  <a:pt x="210624" y="72325"/>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55"/>
          <p:cNvSpPr/>
          <p:nvPr/>
        </p:nvSpPr>
        <p:spPr>
          <a:xfrm>
            <a:off x="0" y="4318149"/>
            <a:ext cx="2403746" cy="825420"/>
          </a:xfrm>
          <a:custGeom>
            <a:rect b="b" l="l" r="r" t="t"/>
            <a:pathLst>
              <a:path extrusionOk="0" h="72326" w="210624">
                <a:moveTo>
                  <a:pt x="0" y="72325"/>
                </a:moveTo>
                <a:lnTo>
                  <a:pt x="0" y="0"/>
                </a:lnTo>
                <a:lnTo>
                  <a:pt x="210624" y="72325"/>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55"/>
          <p:cNvSpPr/>
          <p:nvPr/>
        </p:nvSpPr>
        <p:spPr>
          <a:xfrm flipH="1">
            <a:off x="-799852" y="445025"/>
            <a:ext cx="1421850" cy="1421850"/>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1_1">
    <p:spTree>
      <p:nvGrpSpPr>
        <p:cNvPr id="381" name="Shape 381"/>
        <p:cNvGrpSpPr/>
        <p:nvPr/>
      </p:nvGrpSpPr>
      <p:grpSpPr>
        <a:xfrm>
          <a:off x="0" y="0"/>
          <a:ext cx="0" cy="0"/>
          <a:chOff x="0" y="0"/>
          <a:chExt cx="0" cy="0"/>
        </a:xfrm>
      </p:grpSpPr>
      <p:sp>
        <p:nvSpPr>
          <p:cNvPr id="382" name="Google Shape;382;p5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83" name="Google Shape;383;p56"/>
          <p:cNvSpPr/>
          <p:nvPr/>
        </p:nvSpPr>
        <p:spPr>
          <a:xfrm flipH="1" rot="10800000">
            <a:off x="0" y="-6868"/>
            <a:ext cx="2571719" cy="883100"/>
          </a:xfrm>
          <a:custGeom>
            <a:rect b="b" l="l" r="r" t="t"/>
            <a:pathLst>
              <a:path extrusionOk="0" h="72326" w="210624">
                <a:moveTo>
                  <a:pt x="0" y="72325"/>
                </a:moveTo>
                <a:lnTo>
                  <a:pt x="0" y="0"/>
                </a:lnTo>
                <a:lnTo>
                  <a:pt x="210624" y="72325"/>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56"/>
          <p:cNvSpPr/>
          <p:nvPr/>
        </p:nvSpPr>
        <p:spPr>
          <a:xfrm flipH="1">
            <a:off x="6747120" y="4318149"/>
            <a:ext cx="2403746" cy="825420"/>
          </a:xfrm>
          <a:custGeom>
            <a:rect b="b" l="l" r="r" t="t"/>
            <a:pathLst>
              <a:path extrusionOk="0" h="72326" w="210624">
                <a:moveTo>
                  <a:pt x="0" y="72325"/>
                </a:moveTo>
                <a:lnTo>
                  <a:pt x="0" y="0"/>
                </a:lnTo>
                <a:lnTo>
                  <a:pt x="210624" y="72325"/>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56"/>
          <p:cNvSpPr/>
          <p:nvPr/>
        </p:nvSpPr>
        <p:spPr>
          <a:xfrm>
            <a:off x="-975350" y="4195157"/>
            <a:ext cx="1635402" cy="1635402"/>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LANK_1_1_1_1_1">
    <p:spTree>
      <p:nvGrpSpPr>
        <p:cNvPr id="386" name="Shape 386"/>
        <p:cNvGrpSpPr/>
        <p:nvPr/>
      </p:nvGrpSpPr>
      <p:grpSpPr>
        <a:xfrm>
          <a:off x="0" y="0"/>
          <a:ext cx="0" cy="0"/>
          <a:chOff x="0" y="0"/>
          <a:chExt cx="0" cy="0"/>
        </a:xfrm>
      </p:grpSpPr>
      <p:sp>
        <p:nvSpPr>
          <p:cNvPr id="387" name="Google Shape;387;p5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88" name="Google Shape;388;p57"/>
          <p:cNvSpPr txBox="1"/>
          <p:nvPr>
            <p:ph idx="1" type="subTitle"/>
          </p:nvPr>
        </p:nvSpPr>
        <p:spPr>
          <a:xfrm>
            <a:off x="720000" y="1819969"/>
            <a:ext cx="2459100" cy="9063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389" name="Google Shape;389;p57"/>
          <p:cNvSpPr txBox="1"/>
          <p:nvPr>
            <p:ph idx="2" type="subTitle"/>
          </p:nvPr>
        </p:nvSpPr>
        <p:spPr>
          <a:xfrm>
            <a:off x="3342473" y="1819969"/>
            <a:ext cx="2459100" cy="9063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390" name="Google Shape;390;p57"/>
          <p:cNvSpPr txBox="1"/>
          <p:nvPr>
            <p:ph idx="3" type="subTitle"/>
          </p:nvPr>
        </p:nvSpPr>
        <p:spPr>
          <a:xfrm>
            <a:off x="5964606" y="1819969"/>
            <a:ext cx="2459700" cy="9063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391" name="Google Shape;391;p57"/>
          <p:cNvSpPr txBox="1"/>
          <p:nvPr>
            <p:ph idx="4" type="subTitle"/>
          </p:nvPr>
        </p:nvSpPr>
        <p:spPr>
          <a:xfrm>
            <a:off x="720000" y="3436425"/>
            <a:ext cx="2459100" cy="9063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392" name="Google Shape;392;p57"/>
          <p:cNvSpPr txBox="1"/>
          <p:nvPr>
            <p:ph idx="5" type="subTitle"/>
          </p:nvPr>
        </p:nvSpPr>
        <p:spPr>
          <a:xfrm>
            <a:off x="3342473" y="3436425"/>
            <a:ext cx="2459100" cy="9063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393" name="Google Shape;393;p57"/>
          <p:cNvSpPr txBox="1"/>
          <p:nvPr>
            <p:ph idx="6" type="subTitle"/>
          </p:nvPr>
        </p:nvSpPr>
        <p:spPr>
          <a:xfrm>
            <a:off x="5970306" y="3436425"/>
            <a:ext cx="2454000" cy="9063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394" name="Google Shape;394;p57"/>
          <p:cNvSpPr txBox="1"/>
          <p:nvPr>
            <p:ph idx="7" type="subTitle"/>
          </p:nvPr>
        </p:nvSpPr>
        <p:spPr>
          <a:xfrm>
            <a:off x="720000" y="1352875"/>
            <a:ext cx="2459100" cy="5373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b="1" sz="2400">
                <a:solidFill>
                  <a:schemeClr val="dk1"/>
                </a:solidFill>
                <a:latin typeface="Teko"/>
                <a:ea typeface="Teko"/>
                <a:cs typeface="Teko"/>
                <a:sym typeface="Teko"/>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395" name="Google Shape;395;p57"/>
          <p:cNvSpPr txBox="1"/>
          <p:nvPr>
            <p:ph idx="8" type="subTitle"/>
          </p:nvPr>
        </p:nvSpPr>
        <p:spPr>
          <a:xfrm>
            <a:off x="3342479" y="1352875"/>
            <a:ext cx="2459100" cy="5373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b="1" sz="2400">
                <a:solidFill>
                  <a:schemeClr val="dk1"/>
                </a:solidFill>
                <a:latin typeface="Teko"/>
                <a:ea typeface="Teko"/>
                <a:cs typeface="Teko"/>
                <a:sym typeface="Teko"/>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396" name="Google Shape;396;p57"/>
          <p:cNvSpPr txBox="1"/>
          <p:nvPr>
            <p:ph idx="9" type="subTitle"/>
          </p:nvPr>
        </p:nvSpPr>
        <p:spPr>
          <a:xfrm>
            <a:off x="5964606" y="1352875"/>
            <a:ext cx="2459700" cy="5373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b="1" sz="2400">
                <a:solidFill>
                  <a:schemeClr val="dk1"/>
                </a:solidFill>
                <a:latin typeface="Teko"/>
                <a:ea typeface="Teko"/>
                <a:cs typeface="Teko"/>
                <a:sym typeface="Teko"/>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397" name="Google Shape;397;p57"/>
          <p:cNvSpPr txBox="1"/>
          <p:nvPr>
            <p:ph idx="13" type="subTitle"/>
          </p:nvPr>
        </p:nvSpPr>
        <p:spPr>
          <a:xfrm>
            <a:off x="720000" y="2973275"/>
            <a:ext cx="2459100" cy="5373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b="1" sz="2400">
                <a:solidFill>
                  <a:schemeClr val="dk1"/>
                </a:solidFill>
                <a:latin typeface="Teko"/>
                <a:ea typeface="Teko"/>
                <a:cs typeface="Teko"/>
                <a:sym typeface="Teko"/>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398" name="Google Shape;398;p57"/>
          <p:cNvSpPr txBox="1"/>
          <p:nvPr>
            <p:ph idx="14" type="subTitle"/>
          </p:nvPr>
        </p:nvSpPr>
        <p:spPr>
          <a:xfrm>
            <a:off x="3342479" y="2973275"/>
            <a:ext cx="2459100" cy="5373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b="1" sz="2400">
                <a:solidFill>
                  <a:schemeClr val="dk1"/>
                </a:solidFill>
                <a:latin typeface="Teko"/>
                <a:ea typeface="Teko"/>
                <a:cs typeface="Teko"/>
                <a:sym typeface="Teko"/>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399" name="Google Shape;399;p57"/>
          <p:cNvSpPr txBox="1"/>
          <p:nvPr>
            <p:ph idx="15" type="subTitle"/>
          </p:nvPr>
        </p:nvSpPr>
        <p:spPr>
          <a:xfrm>
            <a:off x="5965206" y="2973275"/>
            <a:ext cx="2459100" cy="5373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b="1" sz="2400">
                <a:solidFill>
                  <a:schemeClr val="dk1"/>
                </a:solidFill>
                <a:latin typeface="Teko"/>
                <a:ea typeface="Teko"/>
                <a:cs typeface="Teko"/>
                <a:sym typeface="Teko"/>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400" name="Google Shape;400;p57"/>
          <p:cNvSpPr/>
          <p:nvPr/>
        </p:nvSpPr>
        <p:spPr>
          <a:xfrm rot="10800000">
            <a:off x="6572280" y="0"/>
            <a:ext cx="2571719" cy="883100"/>
          </a:xfrm>
          <a:custGeom>
            <a:rect b="b" l="l" r="r" t="t"/>
            <a:pathLst>
              <a:path extrusionOk="0" h="72326" w="210624">
                <a:moveTo>
                  <a:pt x="0" y="72325"/>
                </a:moveTo>
                <a:lnTo>
                  <a:pt x="0" y="0"/>
                </a:lnTo>
                <a:lnTo>
                  <a:pt x="210624" y="72325"/>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57"/>
          <p:cNvSpPr/>
          <p:nvPr/>
        </p:nvSpPr>
        <p:spPr>
          <a:xfrm>
            <a:off x="0" y="4318149"/>
            <a:ext cx="2403746" cy="825420"/>
          </a:xfrm>
          <a:custGeom>
            <a:rect b="b" l="l" r="r" t="t"/>
            <a:pathLst>
              <a:path extrusionOk="0" h="72326" w="210624">
                <a:moveTo>
                  <a:pt x="0" y="72325"/>
                </a:moveTo>
                <a:lnTo>
                  <a:pt x="0" y="0"/>
                </a:lnTo>
                <a:lnTo>
                  <a:pt x="210624" y="72325"/>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57"/>
          <p:cNvSpPr/>
          <p:nvPr/>
        </p:nvSpPr>
        <p:spPr>
          <a:xfrm>
            <a:off x="7660725" y="4535125"/>
            <a:ext cx="1168535" cy="1168535"/>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1_1_1_1_1_1_2">
    <p:spTree>
      <p:nvGrpSpPr>
        <p:cNvPr id="403" name="Shape 403"/>
        <p:cNvGrpSpPr/>
        <p:nvPr/>
      </p:nvGrpSpPr>
      <p:grpSpPr>
        <a:xfrm>
          <a:off x="0" y="0"/>
          <a:ext cx="0" cy="0"/>
          <a:chOff x="0" y="0"/>
          <a:chExt cx="0" cy="0"/>
        </a:xfrm>
      </p:grpSpPr>
      <p:sp>
        <p:nvSpPr>
          <p:cNvPr id="404" name="Google Shape;404;p58"/>
          <p:cNvSpPr txBox="1"/>
          <p:nvPr>
            <p:ph type="ctrTitle"/>
          </p:nvPr>
        </p:nvSpPr>
        <p:spPr>
          <a:xfrm>
            <a:off x="2382250" y="611200"/>
            <a:ext cx="4379400" cy="10563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7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405" name="Google Shape;405;p58"/>
          <p:cNvSpPr txBox="1"/>
          <p:nvPr>
            <p:ph idx="1" type="subTitle"/>
          </p:nvPr>
        </p:nvSpPr>
        <p:spPr>
          <a:xfrm>
            <a:off x="2382350" y="1624200"/>
            <a:ext cx="4379400" cy="1026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406" name="Google Shape;406;p58"/>
          <p:cNvSpPr txBox="1"/>
          <p:nvPr/>
        </p:nvSpPr>
        <p:spPr>
          <a:xfrm>
            <a:off x="2382325" y="3792050"/>
            <a:ext cx="4379400" cy="6156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300"/>
              </a:spcBef>
              <a:spcAft>
                <a:spcPts val="0"/>
              </a:spcAft>
              <a:buNone/>
            </a:pPr>
            <a:r>
              <a:rPr lang="en" sz="1000">
                <a:solidFill>
                  <a:schemeClr val="dk1"/>
                </a:solidFill>
                <a:latin typeface="Noto Sans"/>
                <a:ea typeface="Noto Sans"/>
                <a:cs typeface="Noto Sans"/>
                <a:sym typeface="Noto Sans"/>
              </a:rPr>
              <a:t>CREDITS: This presentation template was created by </a:t>
            </a:r>
            <a:r>
              <a:rPr b="1" lang="en" sz="1000" u="sng">
                <a:solidFill>
                  <a:schemeClr val="dk1"/>
                </a:solidFill>
                <a:latin typeface="Noto Sans"/>
                <a:ea typeface="Noto Sans"/>
                <a:cs typeface="Noto Sans"/>
                <a:sym typeface="Noto Sans"/>
                <a:hlinkClick r:id="rId2">
                  <a:extLst>
                    <a:ext uri="{A12FA001-AC4F-418D-AE19-62706E023703}">
                      <ahyp:hlinkClr val="tx"/>
                    </a:ext>
                  </a:extLst>
                </a:hlinkClick>
              </a:rPr>
              <a:t>Slidesgo</a:t>
            </a:r>
            <a:r>
              <a:rPr lang="en" sz="1000" u="sng">
                <a:solidFill>
                  <a:schemeClr val="dk1"/>
                </a:solidFill>
                <a:latin typeface="Noto Sans"/>
                <a:ea typeface="Noto Sans"/>
                <a:cs typeface="Noto Sans"/>
                <a:sym typeface="Noto Sans"/>
              </a:rPr>
              <a:t>,</a:t>
            </a:r>
            <a:r>
              <a:rPr lang="en" sz="1000">
                <a:solidFill>
                  <a:schemeClr val="dk1"/>
                </a:solidFill>
                <a:latin typeface="Noto Sans"/>
                <a:ea typeface="Noto Sans"/>
                <a:cs typeface="Noto Sans"/>
                <a:sym typeface="Noto Sans"/>
              </a:rPr>
              <a:t> including icons by </a:t>
            </a:r>
            <a:r>
              <a:rPr b="1" lang="en" sz="1000" u="sng">
                <a:solidFill>
                  <a:schemeClr val="dk1"/>
                </a:solidFill>
                <a:latin typeface="Noto Sans"/>
                <a:ea typeface="Noto Sans"/>
                <a:cs typeface="Noto Sans"/>
                <a:sym typeface="Noto Sans"/>
                <a:hlinkClick r:id="rId3">
                  <a:extLst>
                    <a:ext uri="{A12FA001-AC4F-418D-AE19-62706E023703}">
                      <ahyp:hlinkClr val="tx"/>
                    </a:ext>
                  </a:extLst>
                </a:hlinkClick>
              </a:rPr>
              <a:t>Flaticon</a:t>
            </a:r>
            <a:r>
              <a:rPr lang="en" sz="1000" u="sng">
                <a:solidFill>
                  <a:schemeClr val="dk1"/>
                </a:solidFill>
                <a:latin typeface="Noto Sans"/>
                <a:ea typeface="Noto Sans"/>
                <a:cs typeface="Noto Sans"/>
                <a:sym typeface="Noto Sans"/>
              </a:rPr>
              <a:t>,</a:t>
            </a:r>
            <a:r>
              <a:rPr lang="en" sz="1000">
                <a:solidFill>
                  <a:schemeClr val="dk1"/>
                </a:solidFill>
                <a:latin typeface="Noto Sans"/>
                <a:ea typeface="Noto Sans"/>
                <a:cs typeface="Noto Sans"/>
                <a:sym typeface="Noto Sans"/>
              </a:rPr>
              <a:t> and infographics &amp; images by </a:t>
            </a:r>
            <a:r>
              <a:rPr b="1" lang="en" sz="1000" u="sng">
                <a:solidFill>
                  <a:schemeClr val="dk1"/>
                </a:solidFill>
                <a:latin typeface="Noto Sans"/>
                <a:ea typeface="Noto Sans"/>
                <a:cs typeface="Noto Sans"/>
                <a:sym typeface="Noto Sans"/>
                <a:hlinkClick r:id="rId4">
                  <a:extLst>
                    <a:ext uri="{A12FA001-AC4F-418D-AE19-62706E023703}">
                      <ahyp:hlinkClr val="tx"/>
                    </a:ext>
                  </a:extLst>
                </a:hlinkClick>
              </a:rPr>
              <a:t>Freepik</a:t>
            </a:r>
            <a:endParaRPr b="1" sz="1000" u="sng">
              <a:solidFill>
                <a:schemeClr val="dk1"/>
              </a:solidFill>
              <a:latin typeface="Noto Sans"/>
              <a:ea typeface="Noto Sans"/>
              <a:cs typeface="Noto Sans"/>
              <a:sym typeface="Noto Sans"/>
            </a:endParaRPr>
          </a:p>
        </p:txBody>
      </p:sp>
      <p:sp>
        <p:nvSpPr>
          <p:cNvPr id="407" name="Google Shape;407;p58"/>
          <p:cNvSpPr/>
          <p:nvPr/>
        </p:nvSpPr>
        <p:spPr>
          <a:xfrm flipH="1">
            <a:off x="-750475" y="1465150"/>
            <a:ext cx="1275878" cy="1275878"/>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58"/>
          <p:cNvSpPr/>
          <p:nvPr/>
        </p:nvSpPr>
        <p:spPr>
          <a:xfrm flipH="1">
            <a:off x="6165809" y="4121350"/>
            <a:ext cx="2976644" cy="1022147"/>
          </a:xfrm>
          <a:custGeom>
            <a:rect b="b" l="l" r="r" t="t"/>
            <a:pathLst>
              <a:path extrusionOk="0" h="72326" w="210624">
                <a:moveTo>
                  <a:pt x="0" y="72325"/>
                </a:moveTo>
                <a:lnTo>
                  <a:pt x="0" y="0"/>
                </a:lnTo>
                <a:lnTo>
                  <a:pt x="210624" y="72325"/>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58"/>
          <p:cNvSpPr/>
          <p:nvPr/>
        </p:nvSpPr>
        <p:spPr>
          <a:xfrm flipH="1">
            <a:off x="8516083" y="2343626"/>
            <a:ext cx="1376845" cy="1376845"/>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58"/>
          <p:cNvSpPr/>
          <p:nvPr/>
        </p:nvSpPr>
        <p:spPr>
          <a:xfrm flipH="1" rot="10800000">
            <a:off x="-1541" y="0"/>
            <a:ext cx="2976644" cy="1022147"/>
          </a:xfrm>
          <a:custGeom>
            <a:rect b="b" l="l" r="r" t="t"/>
            <a:pathLst>
              <a:path extrusionOk="0" h="72326" w="210624">
                <a:moveTo>
                  <a:pt x="0" y="72325"/>
                </a:moveTo>
                <a:lnTo>
                  <a:pt x="0" y="0"/>
                </a:lnTo>
                <a:lnTo>
                  <a:pt x="210624" y="72325"/>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_1_1_1_1_1_1">
    <p:spTree>
      <p:nvGrpSpPr>
        <p:cNvPr id="411" name="Shape 411"/>
        <p:cNvGrpSpPr/>
        <p:nvPr/>
      </p:nvGrpSpPr>
      <p:grpSpPr>
        <a:xfrm>
          <a:off x="0" y="0"/>
          <a:ext cx="0" cy="0"/>
          <a:chOff x="0" y="0"/>
          <a:chExt cx="0" cy="0"/>
        </a:xfrm>
      </p:grpSpPr>
      <p:sp>
        <p:nvSpPr>
          <p:cNvPr id="412" name="Google Shape;412;p59"/>
          <p:cNvSpPr/>
          <p:nvPr/>
        </p:nvSpPr>
        <p:spPr>
          <a:xfrm rot="10800000">
            <a:off x="6579147" y="-6868"/>
            <a:ext cx="2571719" cy="883100"/>
          </a:xfrm>
          <a:custGeom>
            <a:rect b="b" l="l" r="r" t="t"/>
            <a:pathLst>
              <a:path extrusionOk="0" h="72326" w="210624">
                <a:moveTo>
                  <a:pt x="0" y="72325"/>
                </a:moveTo>
                <a:lnTo>
                  <a:pt x="0" y="0"/>
                </a:lnTo>
                <a:lnTo>
                  <a:pt x="210624" y="72325"/>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59"/>
          <p:cNvSpPr/>
          <p:nvPr/>
        </p:nvSpPr>
        <p:spPr>
          <a:xfrm>
            <a:off x="0" y="4318149"/>
            <a:ext cx="2403746" cy="825420"/>
          </a:xfrm>
          <a:custGeom>
            <a:rect b="b" l="l" r="r" t="t"/>
            <a:pathLst>
              <a:path extrusionOk="0" h="72326" w="210624">
                <a:moveTo>
                  <a:pt x="0" y="72325"/>
                </a:moveTo>
                <a:lnTo>
                  <a:pt x="0" y="0"/>
                </a:lnTo>
                <a:lnTo>
                  <a:pt x="210624" y="72325"/>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59"/>
          <p:cNvSpPr/>
          <p:nvPr/>
        </p:nvSpPr>
        <p:spPr>
          <a:xfrm flipH="1">
            <a:off x="8572169" y="3334026"/>
            <a:ext cx="1022185" cy="1022185"/>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2">
    <p:spTree>
      <p:nvGrpSpPr>
        <p:cNvPr id="415" name="Shape 415"/>
        <p:cNvGrpSpPr/>
        <p:nvPr/>
      </p:nvGrpSpPr>
      <p:grpSpPr>
        <a:xfrm>
          <a:off x="0" y="0"/>
          <a:ext cx="0" cy="0"/>
          <a:chOff x="0" y="0"/>
          <a:chExt cx="0" cy="0"/>
        </a:xfrm>
      </p:grpSpPr>
      <p:sp>
        <p:nvSpPr>
          <p:cNvPr id="416" name="Google Shape;416;p60"/>
          <p:cNvSpPr/>
          <p:nvPr/>
        </p:nvSpPr>
        <p:spPr>
          <a:xfrm flipH="1">
            <a:off x="-750475" y="1465150"/>
            <a:ext cx="1275878" cy="1275878"/>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60"/>
          <p:cNvSpPr/>
          <p:nvPr/>
        </p:nvSpPr>
        <p:spPr>
          <a:xfrm flipH="1">
            <a:off x="6165809" y="4121350"/>
            <a:ext cx="2976644" cy="1022147"/>
          </a:xfrm>
          <a:custGeom>
            <a:rect b="b" l="l" r="r" t="t"/>
            <a:pathLst>
              <a:path extrusionOk="0" h="72326" w="210624">
                <a:moveTo>
                  <a:pt x="0" y="72325"/>
                </a:moveTo>
                <a:lnTo>
                  <a:pt x="0" y="0"/>
                </a:lnTo>
                <a:lnTo>
                  <a:pt x="210624" y="72325"/>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60"/>
          <p:cNvSpPr/>
          <p:nvPr/>
        </p:nvSpPr>
        <p:spPr>
          <a:xfrm flipH="1">
            <a:off x="8516083" y="2343626"/>
            <a:ext cx="1376845" cy="1376845"/>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60"/>
          <p:cNvSpPr/>
          <p:nvPr/>
        </p:nvSpPr>
        <p:spPr>
          <a:xfrm flipH="1" rot="10800000">
            <a:off x="-1541" y="0"/>
            <a:ext cx="2976644" cy="1022147"/>
          </a:xfrm>
          <a:custGeom>
            <a:rect b="b" l="l" r="r" t="t"/>
            <a:pathLst>
              <a:path extrusionOk="0" h="72326" w="210624">
                <a:moveTo>
                  <a:pt x="0" y="72325"/>
                </a:moveTo>
                <a:lnTo>
                  <a:pt x="0" y="0"/>
                </a:lnTo>
                <a:lnTo>
                  <a:pt x="210624" y="72325"/>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23" name="Shape 423"/>
        <p:cNvGrpSpPr/>
        <p:nvPr/>
      </p:nvGrpSpPr>
      <p:grpSpPr>
        <a:xfrm>
          <a:off x="0" y="0"/>
          <a:ext cx="0" cy="0"/>
          <a:chOff x="0" y="0"/>
          <a:chExt cx="0" cy="0"/>
        </a:xfrm>
      </p:grpSpPr>
      <p:sp>
        <p:nvSpPr>
          <p:cNvPr id="424" name="Google Shape;424;p62"/>
          <p:cNvSpPr txBox="1"/>
          <p:nvPr>
            <p:ph type="ctrTitle"/>
          </p:nvPr>
        </p:nvSpPr>
        <p:spPr>
          <a:xfrm>
            <a:off x="715275" y="1183925"/>
            <a:ext cx="7713600" cy="2300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Clr>
                <a:srgbClr val="191919"/>
              </a:buClr>
              <a:buSzPts val="5200"/>
              <a:buNone/>
              <a:defRPr sz="7200"/>
            </a:lvl1pPr>
            <a:lvl2pPr lvl="1" algn="ctr">
              <a:lnSpc>
                <a:spcPct val="100000"/>
              </a:lnSpc>
              <a:spcBef>
                <a:spcPts val="0"/>
              </a:spcBef>
              <a:spcAft>
                <a:spcPts val="0"/>
              </a:spcAft>
              <a:buClr>
                <a:srgbClr val="191919"/>
              </a:buClr>
              <a:buSzPts val="5200"/>
              <a:buNone/>
              <a:defRPr sz="5200">
                <a:solidFill>
                  <a:srgbClr val="191919"/>
                </a:solidFill>
              </a:defRPr>
            </a:lvl2pPr>
            <a:lvl3pPr lvl="2" algn="ctr">
              <a:lnSpc>
                <a:spcPct val="100000"/>
              </a:lnSpc>
              <a:spcBef>
                <a:spcPts val="0"/>
              </a:spcBef>
              <a:spcAft>
                <a:spcPts val="0"/>
              </a:spcAft>
              <a:buClr>
                <a:srgbClr val="191919"/>
              </a:buClr>
              <a:buSzPts val="5200"/>
              <a:buNone/>
              <a:defRPr sz="5200">
                <a:solidFill>
                  <a:srgbClr val="191919"/>
                </a:solidFill>
              </a:defRPr>
            </a:lvl3pPr>
            <a:lvl4pPr lvl="3" algn="ctr">
              <a:lnSpc>
                <a:spcPct val="100000"/>
              </a:lnSpc>
              <a:spcBef>
                <a:spcPts val="0"/>
              </a:spcBef>
              <a:spcAft>
                <a:spcPts val="0"/>
              </a:spcAft>
              <a:buClr>
                <a:srgbClr val="191919"/>
              </a:buClr>
              <a:buSzPts val="5200"/>
              <a:buNone/>
              <a:defRPr sz="5200">
                <a:solidFill>
                  <a:srgbClr val="191919"/>
                </a:solidFill>
              </a:defRPr>
            </a:lvl4pPr>
            <a:lvl5pPr lvl="4" algn="ctr">
              <a:lnSpc>
                <a:spcPct val="100000"/>
              </a:lnSpc>
              <a:spcBef>
                <a:spcPts val="0"/>
              </a:spcBef>
              <a:spcAft>
                <a:spcPts val="0"/>
              </a:spcAft>
              <a:buClr>
                <a:srgbClr val="191919"/>
              </a:buClr>
              <a:buSzPts val="5200"/>
              <a:buNone/>
              <a:defRPr sz="5200">
                <a:solidFill>
                  <a:srgbClr val="191919"/>
                </a:solidFill>
              </a:defRPr>
            </a:lvl5pPr>
            <a:lvl6pPr lvl="5" algn="ctr">
              <a:lnSpc>
                <a:spcPct val="100000"/>
              </a:lnSpc>
              <a:spcBef>
                <a:spcPts val="0"/>
              </a:spcBef>
              <a:spcAft>
                <a:spcPts val="0"/>
              </a:spcAft>
              <a:buClr>
                <a:srgbClr val="191919"/>
              </a:buClr>
              <a:buSzPts val="5200"/>
              <a:buNone/>
              <a:defRPr sz="5200">
                <a:solidFill>
                  <a:srgbClr val="191919"/>
                </a:solidFill>
              </a:defRPr>
            </a:lvl6pPr>
            <a:lvl7pPr lvl="6" algn="ctr">
              <a:lnSpc>
                <a:spcPct val="100000"/>
              </a:lnSpc>
              <a:spcBef>
                <a:spcPts val="0"/>
              </a:spcBef>
              <a:spcAft>
                <a:spcPts val="0"/>
              </a:spcAft>
              <a:buClr>
                <a:srgbClr val="191919"/>
              </a:buClr>
              <a:buSzPts val="5200"/>
              <a:buNone/>
              <a:defRPr sz="5200">
                <a:solidFill>
                  <a:srgbClr val="191919"/>
                </a:solidFill>
              </a:defRPr>
            </a:lvl7pPr>
            <a:lvl8pPr lvl="7" algn="ctr">
              <a:lnSpc>
                <a:spcPct val="100000"/>
              </a:lnSpc>
              <a:spcBef>
                <a:spcPts val="0"/>
              </a:spcBef>
              <a:spcAft>
                <a:spcPts val="0"/>
              </a:spcAft>
              <a:buClr>
                <a:srgbClr val="191919"/>
              </a:buClr>
              <a:buSzPts val="5200"/>
              <a:buNone/>
              <a:defRPr sz="5200">
                <a:solidFill>
                  <a:srgbClr val="191919"/>
                </a:solidFill>
              </a:defRPr>
            </a:lvl8pPr>
            <a:lvl9pPr lvl="8" algn="ctr">
              <a:lnSpc>
                <a:spcPct val="100000"/>
              </a:lnSpc>
              <a:spcBef>
                <a:spcPts val="0"/>
              </a:spcBef>
              <a:spcAft>
                <a:spcPts val="0"/>
              </a:spcAft>
              <a:buClr>
                <a:srgbClr val="191919"/>
              </a:buClr>
              <a:buSzPts val="5200"/>
              <a:buNone/>
              <a:defRPr sz="5200">
                <a:solidFill>
                  <a:srgbClr val="191919"/>
                </a:solidFill>
              </a:defRPr>
            </a:lvl9pPr>
          </a:lstStyle>
          <a:p/>
        </p:txBody>
      </p:sp>
      <p:sp>
        <p:nvSpPr>
          <p:cNvPr id="425" name="Google Shape;425;p62"/>
          <p:cNvSpPr txBox="1"/>
          <p:nvPr>
            <p:ph idx="1" type="subTitle"/>
          </p:nvPr>
        </p:nvSpPr>
        <p:spPr>
          <a:xfrm>
            <a:off x="715125" y="3550075"/>
            <a:ext cx="7713600" cy="409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sz="1600">
                <a:latin typeface="Noto Sans"/>
                <a:ea typeface="Noto Sans"/>
                <a:cs typeface="Noto Sans"/>
                <a:sym typeface="Noto Sans"/>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426" name="Google Shape;426;p62"/>
          <p:cNvSpPr/>
          <p:nvPr/>
        </p:nvSpPr>
        <p:spPr>
          <a:xfrm>
            <a:off x="8617050" y="1465150"/>
            <a:ext cx="1275878" cy="1275878"/>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62"/>
          <p:cNvSpPr/>
          <p:nvPr/>
        </p:nvSpPr>
        <p:spPr>
          <a:xfrm>
            <a:off x="0" y="4121350"/>
            <a:ext cx="2976644" cy="1022147"/>
          </a:xfrm>
          <a:custGeom>
            <a:rect b="b" l="l" r="r" t="t"/>
            <a:pathLst>
              <a:path extrusionOk="0" h="72326" w="210624">
                <a:moveTo>
                  <a:pt x="0" y="72325"/>
                </a:moveTo>
                <a:lnTo>
                  <a:pt x="0" y="0"/>
                </a:lnTo>
                <a:lnTo>
                  <a:pt x="210624" y="72325"/>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62"/>
          <p:cNvSpPr/>
          <p:nvPr/>
        </p:nvSpPr>
        <p:spPr>
          <a:xfrm>
            <a:off x="-750475" y="2343626"/>
            <a:ext cx="1376845" cy="1376845"/>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62"/>
          <p:cNvSpPr/>
          <p:nvPr/>
        </p:nvSpPr>
        <p:spPr>
          <a:xfrm rot="10800000">
            <a:off x="6167350" y="-6777"/>
            <a:ext cx="2976644" cy="1022147"/>
          </a:xfrm>
          <a:custGeom>
            <a:rect b="b" l="l" r="r" t="t"/>
            <a:pathLst>
              <a:path extrusionOk="0" h="72326" w="210624">
                <a:moveTo>
                  <a:pt x="0" y="72325"/>
                </a:moveTo>
                <a:lnTo>
                  <a:pt x="0" y="0"/>
                </a:lnTo>
                <a:lnTo>
                  <a:pt x="210624" y="72325"/>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30" name="Shape 430"/>
        <p:cNvGrpSpPr/>
        <p:nvPr/>
      </p:nvGrpSpPr>
      <p:grpSpPr>
        <a:xfrm>
          <a:off x="0" y="0"/>
          <a:ext cx="0" cy="0"/>
          <a:chOff x="0" y="0"/>
          <a:chExt cx="0" cy="0"/>
        </a:xfrm>
      </p:grpSpPr>
      <p:sp>
        <p:nvSpPr>
          <p:cNvPr id="431" name="Google Shape;431;p63"/>
          <p:cNvSpPr txBox="1"/>
          <p:nvPr>
            <p:ph type="title"/>
          </p:nvPr>
        </p:nvSpPr>
        <p:spPr>
          <a:xfrm>
            <a:off x="2391900" y="2308077"/>
            <a:ext cx="4360200" cy="1757400"/>
          </a:xfrm>
          <a:prstGeom prst="rect">
            <a:avLst/>
          </a:prstGeom>
        </p:spPr>
        <p:txBody>
          <a:bodyPr anchorCtr="0" anchor="t" bIns="91425" lIns="91425" spcFirstLastPara="1" rIns="91425" wrap="square" tIns="91425">
            <a:noAutofit/>
          </a:bodyPr>
          <a:lstStyle>
            <a:lvl1pPr lvl="0" algn="ctr">
              <a:spcBef>
                <a:spcPts val="0"/>
              </a:spcBef>
              <a:spcAft>
                <a:spcPts val="0"/>
              </a:spcAft>
              <a:buSzPts val="5000"/>
              <a:buNone/>
              <a:defRPr sz="5000"/>
            </a:lvl1pPr>
            <a:lvl2pPr lvl="1" algn="ctr">
              <a:spcBef>
                <a:spcPts val="0"/>
              </a:spcBef>
              <a:spcAft>
                <a:spcPts val="0"/>
              </a:spcAft>
              <a:buSzPts val="5000"/>
              <a:buNone/>
              <a:defRPr sz="5000"/>
            </a:lvl2pPr>
            <a:lvl3pPr lvl="2" algn="ctr">
              <a:spcBef>
                <a:spcPts val="0"/>
              </a:spcBef>
              <a:spcAft>
                <a:spcPts val="0"/>
              </a:spcAft>
              <a:buSzPts val="5000"/>
              <a:buNone/>
              <a:defRPr sz="5000"/>
            </a:lvl3pPr>
            <a:lvl4pPr lvl="3" algn="ctr">
              <a:spcBef>
                <a:spcPts val="0"/>
              </a:spcBef>
              <a:spcAft>
                <a:spcPts val="0"/>
              </a:spcAft>
              <a:buSzPts val="5000"/>
              <a:buNone/>
              <a:defRPr sz="5000"/>
            </a:lvl4pPr>
            <a:lvl5pPr lvl="4" algn="ctr">
              <a:spcBef>
                <a:spcPts val="0"/>
              </a:spcBef>
              <a:spcAft>
                <a:spcPts val="0"/>
              </a:spcAft>
              <a:buSzPts val="5000"/>
              <a:buNone/>
              <a:defRPr sz="5000"/>
            </a:lvl5pPr>
            <a:lvl6pPr lvl="5" algn="ctr">
              <a:spcBef>
                <a:spcPts val="0"/>
              </a:spcBef>
              <a:spcAft>
                <a:spcPts val="0"/>
              </a:spcAft>
              <a:buSzPts val="5000"/>
              <a:buNone/>
              <a:defRPr sz="5000"/>
            </a:lvl6pPr>
            <a:lvl7pPr lvl="6" algn="ctr">
              <a:spcBef>
                <a:spcPts val="0"/>
              </a:spcBef>
              <a:spcAft>
                <a:spcPts val="0"/>
              </a:spcAft>
              <a:buSzPts val="5000"/>
              <a:buNone/>
              <a:defRPr sz="5000"/>
            </a:lvl7pPr>
            <a:lvl8pPr lvl="7" algn="ctr">
              <a:spcBef>
                <a:spcPts val="0"/>
              </a:spcBef>
              <a:spcAft>
                <a:spcPts val="0"/>
              </a:spcAft>
              <a:buSzPts val="5000"/>
              <a:buNone/>
              <a:defRPr sz="5000"/>
            </a:lvl8pPr>
            <a:lvl9pPr lvl="8" algn="ctr">
              <a:spcBef>
                <a:spcPts val="0"/>
              </a:spcBef>
              <a:spcAft>
                <a:spcPts val="0"/>
              </a:spcAft>
              <a:buSzPts val="5000"/>
              <a:buNone/>
              <a:defRPr sz="5000"/>
            </a:lvl9pPr>
          </a:lstStyle>
          <a:p/>
        </p:txBody>
      </p:sp>
      <p:sp>
        <p:nvSpPr>
          <p:cNvPr id="432" name="Google Shape;432;p63"/>
          <p:cNvSpPr txBox="1"/>
          <p:nvPr>
            <p:ph hasCustomPrompt="1" idx="2" type="title"/>
          </p:nvPr>
        </p:nvSpPr>
        <p:spPr>
          <a:xfrm>
            <a:off x="4027150" y="1196535"/>
            <a:ext cx="1089900" cy="890400"/>
          </a:xfrm>
          <a:prstGeom prst="rect">
            <a:avLst/>
          </a:prstGeom>
          <a:solidFill>
            <a:schemeClr val="lt2"/>
          </a:solidFill>
          <a:ln cap="flat" cmpd="sng" w="38100">
            <a:solidFill>
              <a:schemeClr val="lt2"/>
            </a:solidFill>
            <a:prstDash val="solid"/>
            <a:round/>
            <a:headEnd len="sm" w="sm" type="none"/>
            <a:tailEnd len="sm" w="sm" type="none"/>
          </a:ln>
        </p:spPr>
        <p:txBody>
          <a:bodyPr anchorCtr="0" anchor="ctr" bIns="91425" lIns="91425" spcFirstLastPara="1" rIns="91425" wrap="square" tIns="91425">
            <a:noAutofit/>
          </a:bodyPr>
          <a:lstStyle>
            <a:lvl1pPr lvl="0" algn="ctr">
              <a:spcBef>
                <a:spcPts val="0"/>
              </a:spcBef>
              <a:spcAft>
                <a:spcPts val="0"/>
              </a:spcAft>
              <a:buSzPts val="6000"/>
              <a:buNone/>
              <a:defRPr sz="5000">
                <a:solidFill>
                  <a:schemeClr val="lt1"/>
                </a:solidFill>
              </a:defRPr>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r>
              <a:t>xx%</a:t>
            </a:r>
          </a:p>
        </p:txBody>
      </p:sp>
      <p:sp>
        <p:nvSpPr>
          <p:cNvPr id="433" name="Google Shape;433;p63"/>
          <p:cNvSpPr/>
          <p:nvPr/>
        </p:nvSpPr>
        <p:spPr>
          <a:xfrm>
            <a:off x="0" y="4121350"/>
            <a:ext cx="2976644" cy="1022147"/>
          </a:xfrm>
          <a:custGeom>
            <a:rect b="b" l="l" r="r" t="t"/>
            <a:pathLst>
              <a:path extrusionOk="0" h="72326" w="210624">
                <a:moveTo>
                  <a:pt x="0" y="72325"/>
                </a:moveTo>
                <a:lnTo>
                  <a:pt x="0" y="0"/>
                </a:lnTo>
                <a:lnTo>
                  <a:pt x="210624" y="72325"/>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63"/>
          <p:cNvSpPr/>
          <p:nvPr/>
        </p:nvSpPr>
        <p:spPr>
          <a:xfrm rot="10800000">
            <a:off x="6167350" y="0"/>
            <a:ext cx="2976644" cy="1022147"/>
          </a:xfrm>
          <a:custGeom>
            <a:rect b="b" l="l" r="r" t="t"/>
            <a:pathLst>
              <a:path extrusionOk="0" h="72326" w="210624">
                <a:moveTo>
                  <a:pt x="0" y="72325"/>
                </a:moveTo>
                <a:lnTo>
                  <a:pt x="0" y="0"/>
                </a:lnTo>
                <a:lnTo>
                  <a:pt x="210624" y="72325"/>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63"/>
          <p:cNvSpPr/>
          <p:nvPr/>
        </p:nvSpPr>
        <p:spPr>
          <a:xfrm>
            <a:off x="8428900" y="1415182"/>
            <a:ext cx="1635402" cy="1635402"/>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63"/>
          <p:cNvSpPr/>
          <p:nvPr/>
        </p:nvSpPr>
        <p:spPr>
          <a:xfrm>
            <a:off x="-453225" y="2648226"/>
            <a:ext cx="1022185" cy="1022185"/>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37" name="Shape 437"/>
        <p:cNvGrpSpPr/>
        <p:nvPr/>
      </p:nvGrpSpPr>
      <p:grpSpPr>
        <a:xfrm>
          <a:off x="0" y="0"/>
          <a:ext cx="0" cy="0"/>
          <a:chOff x="0" y="0"/>
          <a:chExt cx="0" cy="0"/>
        </a:xfrm>
      </p:grpSpPr>
      <p:sp>
        <p:nvSpPr>
          <p:cNvPr id="438" name="Google Shape;438;p6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3000"/>
              <a:buNone/>
              <a:defRPr/>
            </a:lvl1pPr>
            <a:lvl2pPr lvl="1">
              <a:lnSpc>
                <a:spcPct val="100000"/>
              </a:lnSpc>
              <a:spcBef>
                <a:spcPts val="0"/>
              </a:spcBef>
              <a:spcAft>
                <a:spcPts val="0"/>
              </a:spcAft>
              <a:buSzPts val="3000"/>
              <a:buNone/>
              <a:defRPr/>
            </a:lvl2pPr>
            <a:lvl3pPr lvl="2">
              <a:lnSpc>
                <a:spcPct val="100000"/>
              </a:lnSpc>
              <a:spcBef>
                <a:spcPts val="0"/>
              </a:spcBef>
              <a:spcAft>
                <a:spcPts val="0"/>
              </a:spcAft>
              <a:buSzPts val="3000"/>
              <a:buNone/>
              <a:defRPr/>
            </a:lvl3pPr>
            <a:lvl4pPr lvl="3">
              <a:lnSpc>
                <a:spcPct val="100000"/>
              </a:lnSpc>
              <a:spcBef>
                <a:spcPts val="0"/>
              </a:spcBef>
              <a:spcAft>
                <a:spcPts val="0"/>
              </a:spcAft>
              <a:buSzPts val="3000"/>
              <a:buNone/>
              <a:defRPr/>
            </a:lvl4pPr>
            <a:lvl5pPr lvl="4">
              <a:lnSpc>
                <a:spcPct val="100000"/>
              </a:lnSpc>
              <a:spcBef>
                <a:spcPts val="0"/>
              </a:spcBef>
              <a:spcAft>
                <a:spcPts val="0"/>
              </a:spcAft>
              <a:buSzPts val="3000"/>
              <a:buNone/>
              <a:defRPr/>
            </a:lvl5pPr>
            <a:lvl6pPr lvl="5">
              <a:lnSpc>
                <a:spcPct val="100000"/>
              </a:lnSpc>
              <a:spcBef>
                <a:spcPts val="0"/>
              </a:spcBef>
              <a:spcAft>
                <a:spcPts val="0"/>
              </a:spcAft>
              <a:buSzPts val="3000"/>
              <a:buNone/>
              <a:defRPr/>
            </a:lvl6pPr>
            <a:lvl7pPr lvl="6">
              <a:lnSpc>
                <a:spcPct val="100000"/>
              </a:lnSpc>
              <a:spcBef>
                <a:spcPts val="0"/>
              </a:spcBef>
              <a:spcAft>
                <a:spcPts val="0"/>
              </a:spcAft>
              <a:buSzPts val="3000"/>
              <a:buNone/>
              <a:defRPr/>
            </a:lvl7pPr>
            <a:lvl8pPr lvl="7">
              <a:lnSpc>
                <a:spcPct val="100000"/>
              </a:lnSpc>
              <a:spcBef>
                <a:spcPts val="0"/>
              </a:spcBef>
              <a:spcAft>
                <a:spcPts val="0"/>
              </a:spcAft>
              <a:buSzPts val="3000"/>
              <a:buNone/>
              <a:defRPr/>
            </a:lvl8pPr>
            <a:lvl9pPr lvl="8">
              <a:lnSpc>
                <a:spcPct val="100000"/>
              </a:lnSpc>
              <a:spcBef>
                <a:spcPts val="0"/>
              </a:spcBef>
              <a:spcAft>
                <a:spcPts val="0"/>
              </a:spcAft>
              <a:buSzPts val="3000"/>
              <a:buNone/>
              <a:defRPr/>
            </a:lvl9pPr>
          </a:lstStyle>
          <a:p/>
        </p:txBody>
      </p:sp>
      <p:sp>
        <p:nvSpPr>
          <p:cNvPr id="439" name="Google Shape;439;p64"/>
          <p:cNvSpPr txBox="1"/>
          <p:nvPr>
            <p:ph idx="1" type="body"/>
          </p:nvPr>
        </p:nvSpPr>
        <p:spPr>
          <a:xfrm>
            <a:off x="720000" y="1152475"/>
            <a:ext cx="7704000" cy="347700"/>
          </a:xfrm>
          <a:prstGeom prst="rect">
            <a:avLst/>
          </a:prstGeom>
        </p:spPr>
        <p:txBody>
          <a:bodyPr anchorCtr="0" anchor="t" bIns="91425" lIns="91425" spcFirstLastPara="1" rIns="91425" wrap="square" tIns="91425">
            <a:noAutofit/>
          </a:bodyPr>
          <a:lstStyle>
            <a:lvl1pPr indent="-317500" lvl="0" marL="457200">
              <a:lnSpc>
                <a:spcPct val="100000"/>
              </a:lnSpc>
              <a:spcBef>
                <a:spcPts val="0"/>
              </a:spcBef>
              <a:spcAft>
                <a:spcPts val="0"/>
              </a:spcAft>
              <a:buSzPts val="1400"/>
              <a:buChar char="●"/>
              <a:defRPr/>
            </a:lvl1pPr>
            <a:lvl2pPr indent="-304800" lvl="1" marL="914400">
              <a:lnSpc>
                <a:spcPct val="100000"/>
              </a:lnSpc>
              <a:spcBef>
                <a:spcPts val="0"/>
              </a:spcBef>
              <a:spcAft>
                <a:spcPts val="0"/>
              </a:spcAft>
              <a:buSzPts val="1200"/>
              <a:buChar char="○"/>
              <a:defRPr/>
            </a:lvl2pPr>
            <a:lvl3pPr indent="-304800" lvl="2" marL="1371600">
              <a:lnSpc>
                <a:spcPct val="100000"/>
              </a:lnSpc>
              <a:spcBef>
                <a:spcPts val="0"/>
              </a:spcBef>
              <a:spcAft>
                <a:spcPts val="0"/>
              </a:spcAft>
              <a:buSzPts val="1200"/>
              <a:buChar char="■"/>
              <a:defRPr/>
            </a:lvl3pPr>
            <a:lvl4pPr indent="-304800" lvl="3" marL="1828800">
              <a:lnSpc>
                <a:spcPct val="100000"/>
              </a:lnSpc>
              <a:spcBef>
                <a:spcPts val="0"/>
              </a:spcBef>
              <a:spcAft>
                <a:spcPts val="0"/>
              </a:spcAft>
              <a:buSzPts val="1200"/>
              <a:buChar char="●"/>
              <a:defRPr/>
            </a:lvl4pPr>
            <a:lvl5pPr indent="-304800" lvl="4" marL="2286000">
              <a:lnSpc>
                <a:spcPct val="100000"/>
              </a:lnSpc>
              <a:spcBef>
                <a:spcPts val="0"/>
              </a:spcBef>
              <a:spcAft>
                <a:spcPts val="0"/>
              </a:spcAft>
              <a:buSzPts val="1200"/>
              <a:buChar char="○"/>
              <a:defRPr/>
            </a:lvl5pPr>
            <a:lvl6pPr indent="-304800" lvl="5" marL="2743200">
              <a:lnSpc>
                <a:spcPct val="100000"/>
              </a:lnSpc>
              <a:spcBef>
                <a:spcPts val="0"/>
              </a:spcBef>
              <a:spcAft>
                <a:spcPts val="0"/>
              </a:spcAft>
              <a:buSzPts val="1200"/>
              <a:buChar char="■"/>
              <a:defRPr/>
            </a:lvl6pPr>
            <a:lvl7pPr indent="-304800" lvl="6" marL="3200400">
              <a:lnSpc>
                <a:spcPct val="100000"/>
              </a:lnSpc>
              <a:spcBef>
                <a:spcPts val="0"/>
              </a:spcBef>
              <a:spcAft>
                <a:spcPts val="0"/>
              </a:spcAft>
              <a:buSzPts val="1200"/>
              <a:buChar char="●"/>
              <a:defRPr/>
            </a:lvl7pPr>
            <a:lvl8pPr indent="-304800" lvl="7" marL="3657600">
              <a:lnSpc>
                <a:spcPct val="100000"/>
              </a:lnSpc>
              <a:spcBef>
                <a:spcPts val="0"/>
              </a:spcBef>
              <a:spcAft>
                <a:spcPts val="0"/>
              </a:spcAft>
              <a:buSzPts val="1200"/>
              <a:buChar char="○"/>
              <a:defRPr/>
            </a:lvl8pPr>
            <a:lvl9pPr indent="-304800" lvl="8" marL="4114800">
              <a:lnSpc>
                <a:spcPct val="100000"/>
              </a:lnSpc>
              <a:spcBef>
                <a:spcPts val="0"/>
              </a:spcBef>
              <a:spcAft>
                <a:spcPts val="0"/>
              </a:spcAft>
              <a:buSzPts val="1200"/>
              <a:buChar char="■"/>
              <a:defRPr/>
            </a:lvl9pPr>
          </a:lstStyle>
          <a:p/>
        </p:txBody>
      </p:sp>
      <p:sp>
        <p:nvSpPr>
          <p:cNvPr id="440" name="Google Shape;440;p64"/>
          <p:cNvSpPr/>
          <p:nvPr/>
        </p:nvSpPr>
        <p:spPr>
          <a:xfrm>
            <a:off x="8519175" y="266251"/>
            <a:ext cx="930238" cy="930238"/>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64"/>
          <p:cNvSpPr/>
          <p:nvPr/>
        </p:nvSpPr>
        <p:spPr>
          <a:xfrm flipH="1" rot="10800000">
            <a:off x="0" y="0"/>
            <a:ext cx="2571719" cy="883100"/>
          </a:xfrm>
          <a:custGeom>
            <a:rect b="b" l="l" r="r" t="t"/>
            <a:pathLst>
              <a:path extrusionOk="0" h="72326" w="210624">
                <a:moveTo>
                  <a:pt x="0" y="72325"/>
                </a:moveTo>
                <a:lnTo>
                  <a:pt x="0" y="0"/>
                </a:lnTo>
                <a:lnTo>
                  <a:pt x="210624" y="72325"/>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64"/>
          <p:cNvSpPr/>
          <p:nvPr/>
        </p:nvSpPr>
        <p:spPr>
          <a:xfrm flipH="1">
            <a:off x="6740252" y="4318149"/>
            <a:ext cx="2403746" cy="825420"/>
          </a:xfrm>
          <a:custGeom>
            <a:rect b="b" l="l" r="r" t="t"/>
            <a:pathLst>
              <a:path extrusionOk="0" h="72326" w="210624">
                <a:moveTo>
                  <a:pt x="0" y="72325"/>
                </a:moveTo>
                <a:lnTo>
                  <a:pt x="0" y="0"/>
                </a:lnTo>
                <a:lnTo>
                  <a:pt x="210624" y="72325"/>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43" name="Shape 443"/>
        <p:cNvGrpSpPr/>
        <p:nvPr/>
      </p:nvGrpSpPr>
      <p:grpSpPr>
        <a:xfrm>
          <a:off x="0" y="0"/>
          <a:ext cx="0" cy="0"/>
          <a:chOff x="0" y="0"/>
          <a:chExt cx="0" cy="0"/>
        </a:xfrm>
      </p:grpSpPr>
      <p:sp>
        <p:nvSpPr>
          <p:cNvPr id="444" name="Google Shape;444;p65"/>
          <p:cNvSpPr txBox="1"/>
          <p:nvPr>
            <p:ph idx="1" type="subTitle"/>
          </p:nvPr>
        </p:nvSpPr>
        <p:spPr>
          <a:xfrm>
            <a:off x="1290775" y="2288770"/>
            <a:ext cx="2907600" cy="4995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b="1" sz="2400">
                <a:solidFill>
                  <a:schemeClr val="dk1"/>
                </a:solidFill>
                <a:latin typeface="Teko"/>
                <a:ea typeface="Teko"/>
                <a:cs typeface="Teko"/>
                <a:sym typeface="Teko"/>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445" name="Google Shape;445;p65"/>
          <p:cNvSpPr txBox="1"/>
          <p:nvPr>
            <p:ph idx="2" type="subTitle"/>
          </p:nvPr>
        </p:nvSpPr>
        <p:spPr>
          <a:xfrm>
            <a:off x="4945650" y="2288770"/>
            <a:ext cx="2907600" cy="4995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b="1" sz="2400">
                <a:solidFill>
                  <a:schemeClr val="dk1"/>
                </a:solidFill>
                <a:latin typeface="Teko"/>
                <a:ea typeface="Teko"/>
                <a:cs typeface="Teko"/>
                <a:sym typeface="Teko"/>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446" name="Google Shape;446;p65"/>
          <p:cNvSpPr txBox="1"/>
          <p:nvPr>
            <p:ph idx="3" type="subTitle"/>
          </p:nvPr>
        </p:nvSpPr>
        <p:spPr>
          <a:xfrm>
            <a:off x="1290775" y="2715970"/>
            <a:ext cx="2907600" cy="18123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447" name="Google Shape;447;p65"/>
          <p:cNvSpPr txBox="1"/>
          <p:nvPr>
            <p:ph idx="4" type="subTitle"/>
          </p:nvPr>
        </p:nvSpPr>
        <p:spPr>
          <a:xfrm>
            <a:off x="4945650" y="2715970"/>
            <a:ext cx="2907600" cy="18123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448" name="Google Shape;448;p6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449" name="Google Shape;449;p65"/>
          <p:cNvSpPr/>
          <p:nvPr/>
        </p:nvSpPr>
        <p:spPr>
          <a:xfrm flipH="1" rot="10800000">
            <a:off x="0" y="0"/>
            <a:ext cx="2571719" cy="883100"/>
          </a:xfrm>
          <a:custGeom>
            <a:rect b="b" l="l" r="r" t="t"/>
            <a:pathLst>
              <a:path extrusionOk="0" h="72326" w="210624">
                <a:moveTo>
                  <a:pt x="0" y="72325"/>
                </a:moveTo>
                <a:lnTo>
                  <a:pt x="0" y="0"/>
                </a:lnTo>
                <a:lnTo>
                  <a:pt x="210624" y="72325"/>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65"/>
          <p:cNvSpPr/>
          <p:nvPr/>
        </p:nvSpPr>
        <p:spPr>
          <a:xfrm flipH="1">
            <a:off x="6740252" y="4318149"/>
            <a:ext cx="2403746" cy="825420"/>
          </a:xfrm>
          <a:custGeom>
            <a:rect b="b" l="l" r="r" t="t"/>
            <a:pathLst>
              <a:path extrusionOk="0" h="72326" w="210624">
                <a:moveTo>
                  <a:pt x="0" y="72325"/>
                </a:moveTo>
                <a:lnTo>
                  <a:pt x="0" y="0"/>
                </a:lnTo>
                <a:lnTo>
                  <a:pt x="210624" y="72325"/>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51" name="Shape 451"/>
        <p:cNvGrpSpPr/>
        <p:nvPr/>
      </p:nvGrpSpPr>
      <p:grpSpPr>
        <a:xfrm>
          <a:off x="0" y="0"/>
          <a:ext cx="0" cy="0"/>
          <a:chOff x="0" y="0"/>
          <a:chExt cx="0" cy="0"/>
        </a:xfrm>
      </p:grpSpPr>
      <p:sp>
        <p:nvSpPr>
          <p:cNvPr id="452" name="Google Shape;452;p6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453" name="Google Shape;453;p66"/>
          <p:cNvSpPr/>
          <p:nvPr/>
        </p:nvSpPr>
        <p:spPr>
          <a:xfrm rot="10800000">
            <a:off x="6579147" y="-6868"/>
            <a:ext cx="2571719" cy="883100"/>
          </a:xfrm>
          <a:custGeom>
            <a:rect b="b" l="l" r="r" t="t"/>
            <a:pathLst>
              <a:path extrusionOk="0" h="72326" w="210624">
                <a:moveTo>
                  <a:pt x="0" y="72325"/>
                </a:moveTo>
                <a:lnTo>
                  <a:pt x="0" y="0"/>
                </a:lnTo>
                <a:lnTo>
                  <a:pt x="210624" y="72325"/>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66"/>
          <p:cNvSpPr/>
          <p:nvPr/>
        </p:nvSpPr>
        <p:spPr>
          <a:xfrm>
            <a:off x="0" y="4318149"/>
            <a:ext cx="2403746" cy="825420"/>
          </a:xfrm>
          <a:custGeom>
            <a:rect b="b" l="l" r="r" t="t"/>
            <a:pathLst>
              <a:path extrusionOk="0" h="72326" w="210624">
                <a:moveTo>
                  <a:pt x="0" y="72325"/>
                </a:moveTo>
                <a:lnTo>
                  <a:pt x="0" y="0"/>
                </a:lnTo>
                <a:lnTo>
                  <a:pt x="210624" y="72325"/>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66"/>
          <p:cNvSpPr/>
          <p:nvPr/>
        </p:nvSpPr>
        <p:spPr>
          <a:xfrm flipH="1">
            <a:off x="8572169" y="3334026"/>
            <a:ext cx="1022185" cy="1022185"/>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56" name="Shape 456"/>
        <p:cNvGrpSpPr/>
        <p:nvPr/>
      </p:nvGrpSpPr>
      <p:grpSpPr>
        <a:xfrm>
          <a:off x="0" y="0"/>
          <a:ext cx="0" cy="0"/>
          <a:chOff x="0" y="0"/>
          <a:chExt cx="0" cy="0"/>
        </a:xfrm>
      </p:grpSpPr>
      <p:sp>
        <p:nvSpPr>
          <p:cNvPr id="457" name="Google Shape;457;p67"/>
          <p:cNvSpPr txBox="1"/>
          <p:nvPr>
            <p:ph type="title"/>
          </p:nvPr>
        </p:nvSpPr>
        <p:spPr>
          <a:xfrm>
            <a:off x="4184500" y="917375"/>
            <a:ext cx="4244400" cy="1068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3000"/>
              <a:buNone/>
              <a:defRPr sz="2900"/>
            </a:lvl1pPr>
            <a:lvl2pPr lvl="1">
              <a:lnSpc>
                <a:spcPct val="100000"/>
              </a:lnSpc>
              <a:spcBef>
                <a:spcPts val="0"/>
              </a:spcBef>
              <a:spcAft>
                <a:spcPts val="0"/>
              </a:spcAft>
              <a:buSzPts val="3000"/>
              <a:buNone/>
              <a:defRPr/>
            </a:lvl2pPr>
            <a:lvl3pPr lvl="2">
              <a:lnSpc>
                <a:spcPct val="100000"/>
              </a:lnSpc>
              <a:spcBef>
                <a:spcPts val="0"/>
              </a:spcBef>
              <a:spcAft>
                <a:spcPts val="0"/>
              </a:spcAft>
              <a:buSzPts val="3000"/>
              <a:buNone/>
              <a:defRPr/>
            </a:lvl3pPr>
            <a:lvl4pPr lvl="3">
              <a:lnSpc>
                <a:spcPct val="100000"/>
              </a:lnSpc>
              <a:spcBef>
                <a:spcPts val="0"/>
              </a:spcBef>
              <a:spcAft>
                <a:spcPts val="0"/>
              </a:spcAft>
              <a:buSzPts val="3000"/>
              <a:buNone/>
              <a:defRPr/>
            </a:lvl4pPr>
            <a:lvl5pPr lvl="4">
              <a:lnSpc>
                <a:spcPct val="100000"/>
              </a:lnSpc>
              <a:spcBef>
                <a:spcPts val="0"/>
              </a:spcBef>
              <a:spcAft>
                <a:spcPts val="0"/>
              </a:spcAft>
              <a:buSzPts val="3000"/>
              <a:buNone/>
              <a:defRPr/>
            </a:lvl5pPr>
            <a:lvl6pPr lvl="5">
              <a:lnSpc>
                <a:spcPct val="100000"/>
              </a:lnSpc>
              <a:spcBef>
                <a:spcPts val="0"/>
              </a:spcBef>
              <a:spcAft>
                <a:spcPts val="0"/>
              </a:spcAft>
              <a:buSzPts val="3000"/>
              <a:buNone/>
              <a:defRPr/>
            </a:lvl6pPr>
            <a:lvl7pPr lvl="6">
              <a:lnSpc>
                <a:spcPct val="100000"/>
              </a:lnSpc>
              <a:spcBef>
                <a:spcPts val="0"/>
              </a:spcBef>
              <a:spcAft>
                <a:spcPts val="0"/>
              </a:spcAft>
              <a:buSzPts val="3000"/>
              <a:buNone/>
              <a:defRPr/>
            </a:lvl7pPr>
            <a:lvl8pPr lvl="7">
              <a:lnSpc>
                <a:spcPct val="100000"/>
              </a:lnSpc>
              <a:spcBef>
                <a:spcPts val="0"/>
              </a:spcBef>
              <a:spcAft>
                <a:spcPts val="0"/>
              </a:spcAft>
              <a:buSzPts val="3000"/>
              <a:buNone/>
              <a:defRPr/>
            </a:lvl8pPr>
            <a:lvl9pPr lvl="8">
              <a:lnSpc>
                <a:spcPct val="100000"/>
              </a:lnSpc>
              <a:spcBef>
                <a:spcPts val="0"/>
              </a:spcBef>
              <a:spcAft>
                <a:spcPts val="0"/>
              </a:spcAft>
              <a:buSzPts val="3000"/>
              <a:buNone/>
              <a:defRPr/>
            </a:lvl9pPr>
          </a:lstStyle>
          <a:p/>
        </p:txBody>
      </p:sp>
      <p:sp>
        <p:nvSpPr>
          <p:cNvPr id="458" name="Google Shape;458;p67"/>
          <p:cNvSpPr txBox="1"/>
          <p:nvPr>
            <p:ph idx="1" type="body"/>
          </p:nvPr>
        </p:nvSpPr>
        <p:spPr>
          <a:xfrm>
            <a:off x="4184500" y="2019925"/>
            <a:ext cx="4244400" cy="2206200"/>
          </a:xfrm>
          <a:prstGeom prst="rect">
            <a:avLst/>
          </a:prstGeom>
        </p:spPr>
        <p:txBody>
          <a:bodyPr anchorCtr="0" anchor="t" bIns="91425" lIns="91425" spcFirstLastPara="1" rIns="91425" wrap="square" tIns="91425">
            <a:noAutofit/>
          </a:bodyPr>
          <a:lstStyle>
            <a:lvl1pPr indent="-304800" lvl="0" marL="457200">
              <a:lnSpc>
                <a:spcPct val="100000"/>
              </a:lnSpc>
              <a:spcBef>
                <a:spcPts val="0"/>
              </a:spcBef>
              <a:spcAft>
                <a:spcPts val="0"/>
              </a:spcAft>
              <a:buSzPts val="1200"/>
              <a:buFont typeface="Nunito Light"/>
              <a:buChar char="●"/>
              <a:defRPr/>
            </a:lvl1pPr>
            <a:lvl2pPr indent="-304800" lvl="1" marL="914400">
              <a:lnSpc>
                <a:spcPct val="100000"/>
              </a:lnSpc>
              <a:spcBef>
                <a:spcPts val="0"/>
              </a:spcBef>
              <a:spcAft>
                <a:spcPts val="0"/>
              </a:spcAft>
              <a:buClr>
                <a:srgbClr val="E76A28"/>
              </a:buClr>
              <a:buSzPts val="1200"/>
              <a:buFont typeface="Nunito Light"/>
              <a:buChar char="○"/>
              <a:defRPr/>
            </a:lvl2pPr>
            <a:lvl3pPr indent="-304800" lvl="2" marL="1371600">
              <a:lnSpc>
                <a:spcPct val="100000"/>
              </a:lnSpc>
              <a:spcBef>
                <a:spcPts val="0"/>
              </a:spcBef>
              <a:spcAft>
                <a:spcPts val="0"/>
              </a:spcAft>
              <a:buClr>
                <a:srgbClr val="E76A28"/>
              </a:buClr>
              <a:buSzPts val="1200"/>
              <a:buFont typeface="Nunito Light"/>
              <a:buChar char="■"/>
              <a:defRPr/>
            </a:lvl3pPr>
            <a:lvl4pPr indent="-304800" lvl="3" marL="1828800">
              <a:lnSpc>
                <a:spcPct val="100000"/>
              </a:lnSpc>
              <a:spcBef>
                <a:spcPts val="0"/>
              </a:spcBef>
              <a:spcAft>
                <a:spcPts val="0"/>
              </a:spcAft>
              <a:buClr>
                <a:srgbClr val="E76A28"/>
              </a:buClr>
              <a:buSzPts val="1200"/>
              <a:buFont typeface="Nunito Light"/>
              <a:buChar char="●"/>
              <a:defRPr/>
            </a:lvl4pPr>
            <a:lvl5pPr indent="-304800" lvl="4" marL="2286000">
              <a:lnSpc>
                <a:spcPct val="100000"/>
              </a:lnSpc>
              <a:spcBef>
                <a:spcPts val="0"/>
              </a:spcBef>
              <a:spcAft>
                <a:spcPts val="0"/>
              </a:spcAft>
              <a:buClr>
                <a:srgbClr val="E76A28"/>
              </a:buClr>
              <a:buSzPts val="1200"/>
              <a:buFont typeface="Nunito Light"/>
              <a:buChar char="○"/>
              <a:defRPr/>
            </a:lvl5pPr>
            <a:lvl6pPr indent="-304800" lvl="5" marL="2743200">
              <a:lnSpc>
                <a:spcPct val="100000"/>
              </a:lnSpc>
              <a:spcBef>
                <a:spcPts val="0"/>
              </a:spcBef>
              <a:spcAft>
                <a:spcPts val="0"/>
              </a:spcAft>
              <a:buClr>
                <a:srgbClr val="999999"/>
              </a:buClr>
              <a:buSzPts val="1200"/>
              <a:buFont typeface="Nunito Light"/>
              <a:buChar char="■"/>
              <a:defRPr/>
            </a:lvl6pPr>
            <a:lvl7pPr indent="-304800" lvl="6" marL="3200400">
              <a:lnSpc>
                <a:spcPct val="100000"/>
              </a:lnSpc>
              <a:spcBef>
                <a:spcPts val="0"/>
              </a:spcBef>
              <a:spcAft>
                <a:spcPts val="0"/>
              </a:spcAft>
              <a:buClr>
                <a:srgbClr val="999999"/>
              </a:buClr>
              <a:buSzPts val="1200"/>
              <a:buFont typeface="Nunito Light"/>
              <a:buChar char="●"/>
              <a:defRPr/>
            </a:lvl7pPr>
            <a:lvl8pPr indent="-304800" lvl="7" marL="3657600">
              <a:lnSpc>
                <a:spcPct val="100000"/>
              </a:lnSpc>
              <a:spcBef>
                <a:spcPts val="0"/>
              </a:spcBef>
              <a:spcAft>
                <a:spcPts val="0"/>
              </a:spcAft>
              <a:buClr>
                <a:srgbClr val="999999"/>
              </a:buClr>
              <a:buSzPts val="1200"/>
              <a:buFont typeface="Nunito Light"/>
              <a:buChar char="○"/>
              <a:defRPr/>
            </a:lvl8pPr>
            <a:lvl9pPr indent="-304800" lvl="8" marL="4114800">
              <a:lnSpc>
                <a:spcPct val="100000"/>
              </a:lnSpc>
              <a:spcBef>
                <a:spcPts val="0"/>
              </a:spcBef>
              <a:spcAft>
                <a:spcPts val="0"/>
              </a:spcAft>
              <a:buClr>
                <a:srgbClr val="999999"/>
              </a:buClr>
              <a:buSzPts val="1200"/>
              <a:buFont typeface="Nunito Light"/>
              <a:buChar char="■"/>
              <a:defRPr/>
            </a:lvl9pPr>
          </a:lstStyle>
          <a:p/>
        </p:txBody>
      </p:sp>
      <p:sp>
        <p:nvSpPr>
          <p:cNvPr id="459" name="Google Shape;459;p67"/>
          <p:cNvSpPr/>
          <p:nvPr>
            <p:ph idx="2" type="pic"/>
          </p:nvPr>
        </p:nvSpPr>
        <p:spPr>
          <a:xfrm>
            <a:off x="0" y="0"/>
            <a:ext cx="3513000" cy="5143500"/>
          </a:xfrm>
          <a:prstGeom prst="rect">
            <a:avLst/>
          </a:prstGeom>
          <a:noFill/>
          <a:ln>
            <a:noFill/>
          </a:ln>
        </p:spPr>
      </p:sp>
      <p:sp>
        <p:nvSpPr>
          <p:cNvPr id="460" name="Google Shape;460;p67"/>
          <p:cNvSpPr/>
          <p:nvPr/>
        </p:nvSpPr>
        <p:spPr>
          <a:xfrm rot="10800000">
            <a:off x="6899273" y="-64"/>
            <a:ext cx="2244725" cy="770814"/>
          </a:xfrm>
          <a:custGeom>
            <a:rect b="b" l="l" r="r" t="t"/>
            <a:pathLst>
              <a:path extrusionOk="0" h="72326" w="210624">
                <a:moveTo>
                  <a:pt x="0" y="72325"/>
                </a:moveTo>
                <a:lnTo>
                  <a:pt x="0" y="0"/>
                </a:lnTo>
                <a:lnTo>
                  <a:pt x="210624" y="72325"/>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67"/>
          <p:cNvSpPr/>
          <p:nvPr/>
        </p:nvSpPr>
        <p:spPr>
          <a:xfrm flipH="1">
            <a:off x="6899273" y="4372686"/>
            <a:ext cx="2244725" cy="770814"/>
          </a:xfrm>
          <a:custGeom>
            <a:rect b="b" l="l" r="r" t="t"/>
            <a:pathLst>
              <a:path extrusionOk="0" h="72326" w="210624">
                <a:moveTo>
                  <a:pt x="0" y="72325"/>
                </a:moveTo>
                <a:lnTo>
                  <a:pt x="0" y="0"/>
                </a:lnTo>
                <a:lnTo>
                  <a:pt x="210624" y="72325"/>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62" name="Shape 462"/>
        <p:cNvGrpSpPr/>
        <p:nvPr/>
      </p:nvGrpSpPr>
      <p:grpSpPr>
        <a:xfrm>
          <a:off x="0" y="0"/>
          <a:ext cx="0" cy="0"/>
          <a:chOff x="0" y="0"/>
          <a:chExt cx="0" cy="0"/>
        </a:xfrm>
      </p:grpSpPr>
      <p:sp>
        <p:nvSpPr>
          <p:cNvPr id="463" name="Google Shape;463;p68"/>
          <p:cNvSpPr txBox="1"/>
          <p:nvPr>
            <p:ph type="title"/>
          </p:nvPr>
        </p:nvSpPr>
        <p:spPr>
          <a:xfrm>
            <a:off x="1388100" y="1307100"/>
            <a:ext cx="6367800" cy="2529300"/>
          </a:xfrm>
          <a:prstGeom prst="rect">
            <a:avLst/>
          </a:prstGeom>
        </p:spPr>
        <p:txBody>
          <a:bodyPr anchorCtr="0" anchor="ctr" bIns="91425" lIns="91425" spcFirstLastPara="1" rIns="91425" wrap="square" tIns="91425">
            <a:noAutofit/>
          </a:bodyPr>
          <a:lstStyle>
            <a:lvl1pPr lvl="0" algn="ctr">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p:txBody>
      </p:sp>
      <p:sp>
        <p:nvSpPr>
          <p:cNvPr id="464" name="Google Shape;464;p68"/>
          <p:cNvSpPr/>
          <p:nvPr/>
        </p:nvSpPr>
        <p:spPr>
          <a:xfrm flipH="1">
            <a:off x="6170859" y="4121350"/>
            <a:ext cx="2976644" cy="1022147"/>
          </a:xfrm>
          <a:custGeom>
            <a:rect b="b" l="l" r="r" t="t"/>
            <a:pathLst>
              <a:path extrusionOk="0" h="72326" w="210624">
                <a:moveTo>
                  <a:pt x="0" y="72325"/>
                </a:moveTo>
                <a:lnTo>
                  <a:pt x="0" y="0"/>
                </a:lnTo>
                <a:lnTo>
                  <a:pt x="210624" y="72325"/>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68"/>
          <p:cNvSpPr/>
          <p:nvPr/>
        </p:nvSpPr>
        <p:spPr>
          <a:xfrm flipH="1" rot="10800000">
            <a:off x="-2864" y="0"/>
            <a:ext cx="2976644" cy="1022147"/>
          </a:xfrm>
          <a:custGeom>
            <a:rect b="b" l="l" r="r" t="t"/>
            <a:pathLst>
              <a:path extrusionOk="0" h="72326" w="210624">
                <a:moveTo>
                  <a:pt x="0" y="72325"/>
                </a:moveTo>
                <a:lnTo>
                  <a:pt x="0" y="0"/>
                </a:lnTo>
                <a:lnTo>
                  <a:pt x="210624" y="72325"/>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68"/>
          <p:cNvSpPr/>
          <p:nvPr/>
        </p:nvSpPr>
        <p:spPr>
          <a:xfrm flipH="1">
            <a:off x="-923172" y="1415182"/>
            <a:ext cx="1635402" cy="1635402"/>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68"/>
          <p:cNvSpPr/>
          <p:nvPr/>
        </p:nvSpPr>
        <p:spPr>
          <a:xfrm flipH="1">
            <a:off x="8572169" y="2648226"/>
            <a:ext cx="1022185" cy="1022185"/>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68" name="Shape 468"/>
        <p:cNvGrpSpPr/>
        <p:nvPr/>
      </p:nvGrpSpPr>
      <p:grpSpPr>
        <a:xfrm>
          <a:off x="0" y="0"/>
          <a:ext cx="0" cy="0"/>
          <a:chOff x="0" y="0"/>
          <a:chExt cx="0" cy="0"/>
        </a:xfrm>
      </p:grpSpPr>
      <p:sp>
        <p:nvSpPr>
          <p:cNvPr id="469" name="Google Shape;469;p69"/>
          <p:cNvSpPr txBox="1"/>
          <p:nvPr>
            <p:ph type="title"/>
          </p:nvPr>
        </p:nvSpPr>
        <p:spPr>
          <a:xfrm>
            <a:off x="2241425" y="1293100"/>
            <a:ext cx="4661100" cy="841800"/>
          </a:xfrm>
          <a:prstGeom prst="rect">
            <a:avLst/>
          </a:prstGeom>
        </p:spPr>
        <p:txBody>
          <a:bodyPr anchorCtr="0" anchor="t" bIns="91425" lIns="91425" spcFirstLastPara="1" rIns="91425" wrap="square" tIns="91425">
            <a:noAutofit/>
          </a:bodyPr>
          <a:lstStyle>
            <a:lvl1pPr lvl="0" algn="ctr">
              <a:spcBef>
                <a:spcPts val="0"/>
              </a:spcBef>
              <a:spcAft>
                <a:spcPts val="0"/>
              </a:spcAft>
              <a:buSzPts val="3600"/>
              <a:buNone/>
              <a:defRPr sz="45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470" name="Google Shape;470;p69"/>
          <p:cNvSpPr txBox="1"/>
          <p:nvPr>
            <p:ph idx="1" type="subTitle"/>
          </p:nvPr>
        </p:nvSpPr>
        <p:spPr>
          <a:xfrm>
            <a:off x="2241475" y="2168600"/>
            <a:ext cx="4661100" cy="16818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sz="1600"/>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471" name="Google Shape;471;p69"/>
          <p:cNvSpPr/>
          <p:nvPr/>
        </p:nvSpPr>
        <p:spPr>
          <a:xfrm flipH="1">
            <a:off x="-750475" y="1465150"/>
            <a:ext cx="1275878" cy="1275878"/>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69"/>
          <p:cNvSpPr/>
          <p:nvPr/>
        </p:nvSpPr>
        <p:spPr>
          <a:xfrm flipH="1">
            <a:off x="6165809" y="4121350"/>
            <a:ext cx="2976644" cy="1022147"/>
          </a:xfrm>
          <a:custGeom>
            <a:rect b="b" l="l" r="r" t="t"/>
            <a:pathLst>
              <a:path extrusionOk="0" h="72326" w="210624">
                <a:moveTo>
                  <a:pt x="0" y="72325"/>
                </a:moveTo>
                <a:lnTo>
                  <a:pt x="0" y="0"/>
                </a:lnTo>
                <a:lnTo>
                  <a:pt x="210624" y="72325"/>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69"/>
          <p:cNvSpPr/>
          <p:nvPr/>
        </p:nvSpPr>
        <p:spPr>
          <a:xfrm flipH="1">
            <a:off x="8516083" y="2343626"/>
            <a:ext cx="1376845" cy="1376845"/>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69"/>
          <p:cNvSpPr/>
          <p:nvPr/>
        </p:nvSpPr>
        <p:spPr>
          <a:xfrm flipH="1" rot="10800000">
            <a:off x="-1541" y="0"/>
            <a:ext cx="2976644" cy="1022147"/>
          </a:xfrm>
          <a:custGeom>
            <a:rect b="b" l="l" r="r" t="t"/>
            <a:pathLst>
              <a:path extrusionOk="0" h="72326" w="210624">
                <a:moveTo>
                  <a:pt x="0" y="72325"/>
                </a:moveTo>
                <a:lnTo>
                  <a:pt x="0" y="0"/>
                </a:lnTo>
                <a:lnTo>
                  <a:pt x="210624" y="72325"/>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75" name="Shape 475"/>
        <p:cNvGrpSpPr/>
        <p:nvPr/>
      </p:nvGrpSpPr>
      <p:grpSpPr>
        <a:xfrm>
          <a:off x="0" y="0"/>
          <a:ext cx="0" cy="0"/>
          <a:chOff x="0" y="0"/>
          <a:chExt cx="0" cy="0"/>
        </a:xfrm>
      </p:grpSpPr>
      <p:sp>
        <p:nvSpPr>
          <p:cNvPr id="476" name="Google Shape;476;p70"/>
          <p:cNvSpPr txBox="1"/>
          <p:nvPr>
            <p:ph type="title"/>
          </p:nvPr>
        </p:nvSpPr>
        <p:spPr>
          <a:xfrm>
            <a:off x="1952525" y="3988200"/>
            <a:ext cx="5238900" cy="468000"/>
          </a:xfrm>
          <a:prstGeom prst="rect">
            <a:avLst/>
          </a:prstGeom>
          <a:solidFill>
            <a:schemeClr val="lt1"/>
          </a:solid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lvl1pPr lvl="0" algn="ctr">
              <a:spcBef>
                <a:spcPts val="0"/>
              </a:spcBef>
              <a:spcAft>
                <a:spcPts val="0"/>
              </a:spcAft>
              <a:buSzPts val="3000"/>
              <a:buNone/>
              <a:defRPr sz="2400"/>
            </a:lvl1pPr>
            <a:lvl2pPr lvl="1" algn="ctr">
              <a:spcBef>
                <a:spcPts val="0"/>
              </a:spcBef>
              <a:spcAft>
                <a:spcPts val="0"/>
              </a:spcAft>
              <a:buSzPts val="3000"/>
              <a:buNone/>
              <a:defRPr/>
            </a:lvl2pPr>
            <a:lvl3pPr lvl="2" algn="ctr">
              <a:spcBef>
                <a:spcPts val="0"/>
              </a:spcBef>
              <a:spcAft>
                <a:spcPts val="0"/>
              </a:spcAft>
              <a:buSzPts val="3000"/>
              <a:buNone/>
              <a:defRPr/>
            </a:lvl3pPr>
            <a:lvl4pPr lvl="3" algn="ctr">
              <a:spcBef>
                <a:spcPts val="0"/>
              </a:spcBef>
              <a:spcAft>
                <a:spcPts val="0"/>
              </a:spcAft>
              <a:buSzPts val="3000"/>
              <a:buNone/>
              <a:defRPr/>
            </a:lvl4pPr>
            <a:lvl5pPr lvl="4" algn="ctr">
              <a:spcBef>
                <a:spcPts val="0"/>
              </a:spcBef>
              <a:spcAft>
                <a:spcPts val="0"/>
              </a:spcAft>
              <a:buSzPts val="3000"/>
              <a:buNone/>
              <a:defRPr/>
            </a:lvl5pPr>
            <a:lvl6pPr lvl="5" algn="ctr">
              <a:spcBef>
                <a:spcPts val="0"/>
              </a:spcBef>
              <a:spcAft>
                <a:spcPts val="0"/>
              </a:spcAft>
              <a:buSzPts val="3000"/>
              <a:buNone/>
              <a:defRPr/>
            </a:lvl6pPr>
            <a:lvl7pPr lvl="6" algn="ctr">
              <a:spcBef>
                <a:spcPts val="0"/>
              </a:spcBef>
              <a:spcAft>
                <a:spcPts val="0"/>
              </a:spcAft>
              <a:buSzPts val="3000"/>
              <a:buNone/>
              <a:defRPr/>
            </a:lvl7pPr>
            <a:lvl8pPr lvl="7" algn="ctr">
              <a:spcBef>
                <a:spcPts val="0"/>
              </a:spcBef>
              <a:spcAft>
                <a:spcPts val="0"/>
              </a:spcAft>
              <a:buSzPts val="3000"/>
              <a:buNone/>
              <a:defRPr/>
            </a:lvl8pPr>
            <a:lvl9pPr lvl="8" algn="ctr">
              <a:spcBef>
                <a:spcPts val="0"/>
              </a:spcBef>
              <a:spcAft>
                <a:spcPts val="0"/>
              </a:spcAft>
              <a:buSzPts val="3000"/>
              <a:buNone/>
              <a:defRPr/>
            </a:lvl9pPr>
          </a:lstStyle>
          <a:p/>
        </p:txBody>
      </p:sp>
      <p:sp>
        <p:nvSpPr>
          <p:cNvPr id="477" name="Google Shape;477;p70"/>
          <p:cNvSpPr/>
          <p:nvPr>
            <p:ph idx="2" type="pic"/>
          </p:nvPr>
        </p:nvSpPr>
        <p:spPr>
          <a:xfrm>
            <a:off x="0" y="0"/>
            <a:ext cx="9144000" cy="5143500"/>
          </a:xfrm>
          <a:prstGeom prst="rect">
            <a:avLst/>
          </a:prstGeom>
          <a:noFill/>
          <a:ln>
            <a:noFill/>
          </a:ln>
        </p:spPr>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78" name="Shape 478"/>
        <p:cNvGrpSpPr/>
        <p:nvPr/>
      </p:nvGrpSpPr>
      <p:grpSpPr>
        <a:xfrm>
          <a:off x="0" y="0"/>
          <a:ext cx="0" cy="0"/>
          <a:chOff x="0" y="0"/>
          <a:chExt cx="0" cy="0"/>
        </a:xfrm>
      </p:grpSpPr>
      <p:sp>
        <p:nvSpPr>
          <p:cNvPr id="479" name="Google Shape;479;p71"/>
          <p:cNvSpPr txBox="1"/>
          <p:nvPr>
            <p:ph hasCustomPrompt="1" type="title"/>
          </p:nvPr>
        </p:nvSpPr>
        <p:spPr>
          <a:xfrm>
            <a:off x="1650975" y="1573338"/>
            <a:ext cx="5842200" cy="1511100"/>
          </a:xfrm>
          <a:prstGeom prst="rect">
            <a:avLst/>
          </a:prstGeom>
        </p:spPr>
        <p:txBody>
          <a:bodyPr anchorCtr="0" anchor="b" bIns="91425" lIns="91425" spcFirstLastPara="1" rIns="91425" wrap="square" tIns="91425">
            <a:noAutofit/>
          </a:bodyPr>
          <a:lstStyle>
            <a:lvl1pPr lvl="0" algn="ctr">
              <a:spcBef>
                <a:spcPts val="0"/>
              </a:spcBef>
              <a:spcAft>
                <a:spcPts val="0"/>
              </a:spcAft>
              <a:buSzPts val="9600"/>
              <a:buNone/>
              <a:defRPr sz="9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480" name="Google Shape;480;p71"/>
          <p:cNvSpPr txBox="1"/>
          <p:nvPr>
            <p:ph idx="1" type="subTitle"/>
          </p:nvPr>
        </p:nvSpPr>
        <p:spPr>
          <a:xfrm>
            <a:off x="1650975" y="3118363"/>
            <a:ext cx="5842200" cy="4518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
        <p:nvSpPr>
          <p:cNvPr id="481" name="Google Shape;481;p71"/>
          <p:cNvSpPr/>
          <p:nvPr/>
        </p:nvSpPr>
        <p:spPr>
          <a:xfrm flipH="1">
            <a:off x="6170859" y="4121350"/>
            <a:ext cx="2976644" cy="1022147"/>
          </a:xfrm>
          <a:custGeom>
            <a:rect b="b" l="l" r="r" t="t"/>
            <a:pathLst>
              <a:path extrusionOk="0" h="72326" w="210624">
                <a:moveTo>
                  <a:pt x="0" y="72325"/>
                </a:moveTo>
                <a:lnTo>
                  <a:pt x="0" y="0"/>
                </a:lnTo>
                <a:lnTo>
                  <a:pt x="210624" y="72325"/>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71"/>
          <p:cNvSpPr/>
          <p:nvPr/>
        </p:nvSpPr>
        <p:spPr>
          <a:xfrm flipH="1" rot="10800000">
            <a:off x="-2864" y="0"/>
            <a:ext cx="2976644" cy="1022147"/>
          </a:xfrm>
          <a:custGeom>
            <a:rect b="b" l="l" r="r" t="t"/>
            <a:pathLst>
              <a:path extrusionOk="0" h="72326" w="210624">
                <a:moveTo>
                  <a:pt x="0" y="72325"/>
                </a:moveTo>
                <a:lnTo>
                  <a:pt x="0" y="0"/>
                </a:lnTo>
                <a:lnTo>
                  <a:pt x="210624" y="72325"/>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71"/>
          <p:cNvSpPr/>
          <p:nvPr/>
        </p:nvSpPr>
        <p:spPr>
          <a:xfrm flipH="1">
            <a:off x="-923172" y="1415182"/>
            <a:ext cx="1635402" cy="1635402"/>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71"/>
          <p:cNvSpPr/>
          <p:nvPr/>
        </p:nvSpPr>
        <p:spPr>
          <a:xfrm flipH="1">
            <a:off x="8572169" y="2648226"/>
            <a:ext cx="1022185" cy="1022185"/>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5"/>
        </a:solidFill>
      </p:bgPr>
    </p:bg>
    <p:spTree>
      <p:nvGrpSpPr>
        <p:cNvPr id="485" name="Shape 485"/>
        <p:cNvGrpSpPr/>
        <p:nvPr/>
      </p:nvGrpSpPr>
      <p:grpSpPr>
        <a:xfrm>
          <a:off x="0" y="0"/>
          <a:ext cx="0" cy="0"/>
          <a:chOff x="0" y="0"/>
          <a:chExt cx="0" cy="0"/>
        </a:xfrm>
      </p:grpSpPr>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
    <p:spTree>
      <p:nvGrpSpPr>
        <p:cNvPr id="486" name="Shape 486"/>
        <p:cNvGrpSpPr/>
        <p:nvPr/>
      </p:nvGrpSpPr>
      <p:grpSpPr>
        <a:xfrm>
          <a:off x="0" y="0"/>
          <a:ext cx="0" cy="0"/>
          <a:chOff x="0" y="0"/>
          <a:chExt cx="0" cy="0"/>
        </a:xfrm>
      </p:grpSpPr>
      <p:sp>
        <p:nvSpPr>
          <p:cNvPr id="487" name="Google Shape;487;p73"/>
          <p:cNvSpPr/>
          <p:nvPr/>
        </p:nvSpPr>
        <p:spPr>
          <a:xfrm>
            <a:off x="0" y="4389949"/>
            <a:ext cx="2194702" cy="753637"/>
          </a:xfrm>
          <a:custGeom>
            <a:rect b="b" l="l" r="r" t="t"/>
            <a:pathLst>
              <a:path extrusionOk="0" h="72326" w="210624">
                <a:moveTo>
                  <a:pt x="0" y="72325"/>
                </a:moveTo>
                <a:lnTo>
                  <a:pt x="0" y="0"/>
                </a:lnTo>
                <a:lnTo>
                  <a:pt x="210624" y="72325"/>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73"/>
          <p:cNvSpPr/>
          <p:nvPr/>
        </p:nvSpPr>
        <p:spPr>
          <a:xfrm rot="10800000">
            <a:off x="6899273" y="-64"/>
            <a:ext cx="2244725" cy="770814"/>
          </a:xfrm>
          <a:custGeom>
            <a:rect b="b" l="l" r="r" t="t"/>
            <a:pathLst>
              <a:path extrusionOk="0" h="72326" w="210624">
                <a:moveTo>
                  <a:pt x="0" y="72325"/>
                </a:moveTo>
                <a:lnTo>
                  <a:pt x="0" y="0"/>
                </a:lnTo>
                <a:lnTo>
                  <a:pt x="210624" y="7232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7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490" name="Google Shape;490;p73"/>
          <p:cNvSpPr txBox="1"/>
          <p:nvPr>
            <p:ph hasCustomPrompt="1" idx="2" type="title"/>
          </p:nvPr>
        </p:nvSpPr>
        <p:spPr>
          <a:xfrm>
            <a:off x="1505400" y="1355773"/>
            <a:ext cx="734700" cy="572700"/>
          </a:xfrm>
          <a:prstGeom prst="rect">
            <a:avLst/>
          </a:prstGeom>
          <a:solidFill>
            <a:schemeClr val="lt2"/>
          </a:solidFill>
          <a:ln cap="flat" cmpd="sng" w="38100">
            <a:solidFill>
              <a:schemeClr val="lt2"/>
            </a:solidFill>
            <a:prstDash val="solid"/>
            <a:round/>
            <a:headEnd len="sm" w="sm" type="none"/>
            <a:tailEnd len="sm" w="sm" type="none"/>
          </a:ln>
        </p:spPr>
        <p:txBody>
          <a:bodyPr anchorCtr="0" anchor="b" bIns="91425" lIns="91425" spcFirstLastPara="1" rIns="91425" wrap="square" tIns="91425">
            <a:noAutofit/>
          </a:bodyPr>
          <a:lstStyle>
            <a:lvl1pPr lvl="0" algn="ctr">
              <a:spcBef>
                <a:spcPts val="0"/>
              </a:spcBef>
              <a:spcAft>
                <a:spcPts val="0"/>
              </a:spcAft>
              <a:buSzPts val="3000"/>
              <a:buNone/>
              <a:defRPr sz="3000">
                <a:solidFill>
                  <a:schemeClr val="lt1"/>
                </a:solidFill>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491" name="Google Shape;491;p73"/>
          <p:cNvSpPr txBox="1"/>
          <p:nvPr>
            <p:ph hasCustomPrompt="1" idx="3" type="title"/>
          </p:nvPr>
        </p:nvSpPr>
        <p:spPr>
          <a:xfrm>
            <a:off x="1505400" y="2941602"/>
            <a:ext cx="734700" cy="572700"/>
          </a:xfrm>
          <a:prstGeom prst="rect">
            <a:avLst/>
          </a:prstGeom>
          <a:solidFill>
            <a:schemeClr val="lt2"/>
          </a:solidFill>
          <a:ln cap="flat" cmpd="sng" w="38100">
            <a:solidFill>
              <a:schemeClr val="lt2"/>
            </a:solidFill>
            <a:prstDash val="solid"/>
            <a:round/>
            <a:headEnd len="sm" w="sm" type="none"/>
            <a:tailEnd len="sm" w="sm" type="none"/>
          </a:ln>
        </p:spPr>
        <p:txBody>
          <a:bodyPr anchorCtr="0" anchor="b" bIns="91425" lIns="91425" spcFirstLastPara="1" rIns="91425" wrap="square" tIns="91425">
            <a:noAutofit/>
          </a:bodyPr>
          <a:lstStyle>
            <a:lvl1pPr lvl="0" algn="ctr">
              <a:spcBef>
                <a:spcPts val="0"/>
              </a:spcBef>
              <a:spcAft>
                <a:spcPts val="0"/>
              </a:spcAft>
              <a:buSzPts val="3000"/>
              <a:buNone/>
              <a:defRPr sz="3000">
                <a:solidFill>
                  <a:schemeClr val="lt1"/>
                </a:solidFill>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492" name="Google Shape;492;p73"/>
          <p:cNvSpPr txBox="1"/>
          <p:nvPr>
            <p:ph hasCustomPrompt="1" idx="4" type="title"/>
          </p:nvPr>
        </p:nvSpPr>
        <p:spPr>
          <a:xfrm>
            <a:off x="4204675" y="1355773"/>
            <a:ext cx="734700" cy="572700"/>
          </a:xfrm>
          <a:prstGeom prst="rect">
            <a:avLst/>
          </a:prstGeom>
          <a:solidFill>
            <a:schemeClr val="lt2"/>
          </a:solidFill>
          <a:ln cap="flat" cmpd="sng" w="38100">
            <a:solidFill>
              <a:schemeClr val="lt2"/>
            </a:solidFill>
            <a:prstDash val="solid"/>
            <a:round/>
            <a:headEnd len="sm" w="sm" type="none"/>
            <a:tailEnd len="sm" w="sm" type="none"/>
          </a:ln>
        </p:spPr>
        <p:txBody>
          <a:bodyPr anchorCtr="0" anchor="b" bIns="91425" lIns="91425" spcFirstLastPara="1" rIns="91425" wrap="square" tIns="91425">
            <a:noAutofit/>
          </a:bodyPr>
          <a:lstStyle>
            <a:lvl1pPr lvl="0" algn="ctr">
              <a:spcBef>
                <a:spcPts val="0"/>
              </a:spcBef>
              <a:spcAft>
                <a:spcPts val="0"/>
              </a:spcAft>
              <a:buSzPts val="3000"/>
              <a:buNone/>
              <a:defRPr sz="3000">
                <a:solidFill>
                  <a:schemeClr val="lt1"/>
                </a:solidFill>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493" name="Google Shape;493;p73"/>
          <p:cNvSpPr txBox="1"/>
          <p:nvPr>
            <p:ph hasCustomPrompt="1" idx="5" type="title"/>
          </p:nvPr>
        </p:nvSpPr>
        <p:spPr>
          <a:xfrm>
            <a:off x="4204675" y="2941602"/>
            <a:ext cx="734700" cy="572700"/>
          </a:xfrm>
          <a:prstGeom prst="rect">
            <a:avLst/>
          </a:prstGeom>
          <a:solidFill>
            <a:schemeClr val="lt2"/>
          </a:solidFill>
          <a:ln cap="flat" cmpd="sng" w="38100">
            <a:solidFill>
              <a:schemeClr val="lt2"/>
            </a:solidFill>
            <a:prstDash val="solid"/>
            <a:round/>
            <a:headEnd len="sm" w="sm" type="none"/>
            <a:tailEnd len="sm" w="sm" type="none"/>
          </a:ln>
        </p:spPr>
        <p:txBody>
          <a:bodyPr anchorCtr="0" anchor="b" bIns="91425" lIns="91425" spcFirstLastPara="1" rIns="91425" wrap="square" tIns="91425">
            <a:noAutofit/>
          </a:bodyPr>
          <a:lstStyle>
            <a:lvl1pPr lvl="0" algn="ctr">
              <a:spcBef>
                <a:spcPts val="0"/>
              </a:spcBef>
              <a:spcAft>
                <a:spcPts val="0"/>
              </a:spcAft>
              <a:buSzPts val="3000"/>
              <a:buNone/>
              <a:defRPr sz="3000">
                <a:solidFill>
                  <a:schemeClr val="lt1"/>
                </a:solidFill>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494" name="Google Shape;494;p73"/>
          <p:cNvSpPr txBox="1"/>
          <p:nvPr>
            <p:ph hasCustomPrompt="1" idx="6" type="title"/>
          </p:nvPr>
        </p:nvSpPr>
        <p:spPr>
          <a:xfrm>
            <a:off x="6903950" y="1355773"/>
            <a:ext cx="734700" cy="572700"/>
          </a:xfrm>
          <a:prstGeom prst="rect">
            <a:avLst/>
          </a:prstGeom>
          <a:solidFill>
            <a:schemeClr val="lt2"/>
          </a:solidFill>
          <a:ln cap="flat" cmpd="sng" w="38100">
            <a:solidFill>
              <a:schemeClr val="lt2"/>
            </a:solidFill>
            <a:prstDash val="solid"/>
            <a:round/>
            <a:headEnd len="sm" w="sm" type="none"/>
            <a:tailEnd len="sm" w="sm" type="none"/>
          </a:ln>
        </p:spPr>
        <p:txBody>
          <a:bodyPr anchorCtr="0" anchor="b" bIns="91425" lIns="91425" spcFirstLastPara="1" rIns="91425" wrap="square" tIns="91425">
            <a:noAutofit/>
          </a:bodyPr>
          <a:lstStyle>
            <a:lvl1pPr lvl="0" algn="ctr">
              <a:spcBef>
                <a:spcPts val="0"/>
              </a:spcBef>
              <a:spcAft>
                <a:spcPts val="0"/>
              </a:spcAft>
              <a:buSzPts val="3000"/>
              <a:buNone/>
              <a:defRPr sz="3000">
                <a:solidFill>
                  <a:schemeClr val="lt1"/>
                </a:solidFill>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495" name="Google Shape;495;p73"/>
          <p:cNvSpPr txBox="1"/>
          <p:nvPr>
            <p:ph hasCustomPrompt="1" idx="7" type="title"/>
          </p:nvPr>
        </p:nvSpPr>
        <p:spPr>
          <a:xfrm>
            <a:off x="6903950" y="2941602"/>
            <a:ext cx="734700" cy="572700"/>
          </a:xfrm>
          <a:prstGeom prst="rect">
            <a:avLst/>
          </a:prstGeom>
          <a:solidFill>
            <a:schemeClr val="lt2"/>
          </a:solidFill>
          <a:ln cap="flat" cmpd="sng" w="38100">
            <a:solidFill>
              <a:schemeClr val="lt2"/>
            </a:solidFill>
            <a:prstDash val="solid"/>
            <a:round/>
            <a:headEnd len="sm" w="sm" type="none"/>
            <a:tailEnd len="sm" w="sm" type="none"/>
          </a:ln>
        </p:spPr>
        <p:txBody>
          <a:bodyPr anchorCtr="0" anchor="b" bIns="91425" lIns="91425" spcFirstLastPara="1" rIns="91425" wrap="square" tIns="91425">
            <a:noAutofit/>
          </a:bodyPr>
          <a:lstStyle>
            <a:lvl1pPr lvl="0" algn="ctr">
              <a:spcBef>
                <a:spcPts val="0"/>
              </a:spcBef>
              <a:spcAft>
                <a:spcPts val="0"/>
              </a:spcAft>
              <a:buSzPts val="3000"/>
              <a:buNone/>
              <a:defRPr sz="3000">
                <a:solidFill>
                  <a:schemeClr val="lt1"/>
                </a:solidFill>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496" name="Google Shape;496;p73"/>
          <p:cNvSpPr txBox="1"/>
          <p:nvPr>
            <p:ph idx="1" type="subTitle"/>
          </p:nvPr>
        </p:nvSpPr>
        <p:spPr>
          <a:xfrm>
            <a:off x="720000" y="1921475"/>
            <a:ext cx="2305500" cy="8520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000"/>
              <a:buFont typeface="Raleway"/>
              <a:buNone/>
              <a:defRPr b="1" sz="2400">
                <a:solidFill>
                  <a:schemeClr val="dk1"/>
                </a:solidFill>
                <a:latin typeface="Teko"/>
                <a:ea typeface="Teko"/>
                <a:cs typeface="Teko"/>
                <a:sym typeface="Teko"/>
              </a:defRPr>
            </a:lvl1pPr>
            <a:lvl2pPr lvl="1">
              <a:lnSpc>
                <a:spcPct val="100000"/>
              </a:lnSpc>
              <a:spcBef>
                <a:spcPts val="0"/>
              </a:spcBef>
              <a:spcAft>
                <a:spcPts val="0"/>
              </a:spcAft>
              <a:buSzPts val="2000"/>
              <a:buFont typeface="Raleway"/>
              <a:buNone/>
              <a:defRPr b="1" sz="2000">
                <a:latin typeface="Raleway"/>
                <a:ea typeface="Raleway"/>
                <a:cs typeface="Raleway"/>
                <a:sym typeface="Raleway"/>
              </a:defRPr>
            </a:lvl2pPr>
            <a:lvl3pPr lvl="2">
              <a:lnSpc>
                <a:spcPct val="100000"/>
              </a:lnSpc>
              <a:spcBef>
                <a:spcPts val="0"/>
              </a:spcBef>
              <a:spcAft>
                <a:spcPts val="0"/>
              </a:spcAft>
              <a:buSzPts val="2000"/>
              <a:buFont typeface="Raleway"/>
              <a:buNone/>
              <a:defRPr b="1" sz="2000">
                <a:latin typeface="Raleway"/>
                <a:ea typeface="Raleway"/>
                <a:cs typeface="Raleway"/>
                <a:sym typeface="Raleway"/>
              </a:defRPr>
            </a:lvl3pPr>
            <a:lvl4pPr lvl="3">
              <a:lnSpc>
                <a:spcPct val="100000"/>
              </a:lnSpc>
              <a:spcBef>
                <a:spcPts val="0"/>
              </a:spcBef>
              <a:spcAft>
                <a:spcPts val="0"/>
              </a:spcAft>
              <a:buSzPts val="2000"/>
              <a:buFont typeface="Raleway"/>
              <a:buNone/>
              <a:defRPr b="1" sz="2000">
                <a:latin typeface="Raleway"/>
                <a:ea typeface="Raleway"/>
                <a:cs typeface="Raleway"/>
                <a:sym typeface="Raleway"/>
              </a:defRPr>
            </a:lvl4pPr>
            <a:lvl5pPr lvl="4">
              <a:lnSpc>
                <a:spcPct val="100000"/>
              </a:lnSpc>
              <a:spcBef>
                <a:spcPts val="0"/>
              </a:spcBef>
              <a:spcAft>
                <a:spcPts val="0"/>
              </a:spcAft>
              <a:buSzPts val="2000"/>
              <a:buFont typeface="Raleway"/>
              <a:buNone/>
              <a:defRPr b="1" sz="2000">
                <a:latin typeface="Raleway"/>
                <a:ea typeface="Raleway"/>
                <a:cs typeface="Raleway"/>
                <a:sym typeface="Raleway"/>
              </a:defRPr>
            </a:lvl5pPr>
            <a:lvl6pPr lvl="5">
              <a:lnSpc>
                <a:spcPct val="100000"/>
              </a:lnSpc>
              <a:spcBef>
                <a:spcPts val="0"/>
              </a:spcBef>
              <a:spcAft>
                <a:spcPts val="0"/>
              </a:spcAft>
              <a:buSzPts val="2000"/>
              <a:buFont typeface="Raleway"/>
              <a:buNone/>
              <a:defRPr b="1" sz="2000">
                <a:latin typeface="Raleway"/>
                <a:ea typeface="Raleway"/>
                <a:cs typeface="Raleway"/>
                <a:sym typeface="Raleway"/>
              </a:defRPr>
            </a:lvl6pPr>
            <a:lvl7pPr lvl="6">
              <a:lnSpc>
                <a:spcPct val="100000"/>
              </a:lnSpc>
              <a:spcBef>
                <a:spcPts val="0"/>
              </a:spcBef>
              <a:spcAft>
                <a:spcPts val="0"/>
              </a:spcAft>
              <a:buSzPts val="2000"/>
              <a:buFont typeface="Raleway"/>
              <a:buNone/>
              <a:defRPr b="1" sz="2000">
                <a:latin typeface="Raleway"/>
                <a:ea typeface="Raleway"/>
                <a:cs typeface="Raleway"/>
                <a:sym typeface="Raleway"/>
              </a:defRPr>
            </a:lvl7pPr>
            <a:lvl8pPr lvl="7">
              <a:lnSpc>
                <a:spcPct val="100000"/>
              </a:lnSpc>
              <a:spcBef>
                <a:spcPts val="0"/>
              </a:spcBef>
              <a:spcAft>
                <a:spcPts val="0"/>
              </a:spcAft>
              <a:buSzPts val="2000"/>
              <a:buFont typeface="Raleway"/>
              <a:buNone/>
              <a:defRPr b="1" sz="2000">
                <a:latin typeface="Raleway"/>
                <a:ea typeface="Raleway"/>
                <a:cs typeface="Raleway"/>
                <a:sym typeface="Raleway"/>
              </a:defRPr>
            </a:lvl8pPr>
            <a:lvl9pPr lvl="8">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497" name="Google Shape;497;p73"/>
          <p:cNvSpPr txBox="1"/>
          <p:nvPr>
            <p:ph idx="8" type="subTitle"/>
          </p:nvPr>
        </p:nvSpPr>
        <p:spPr>
          <a:xfrm>
            <a:off x="3419275" y="1921475"/>
            <a:ext cx="2305500" cy="8520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000"/>
              <a:buFont typeface="Raleway"/>
              <a:buNone/>
              <a:defRPr b="1" sz="2400">
                <a:solidFill>
                  <a:schemeClr val="dk1"/>
                </a:solidFill>
                <a:latin typeface="Teko"/>
                <a:ea typeface="Teko"/>
                <a:cs typeface="Teko"/>
                <a:sym typeface="Teko"/>
              </a:defRPr>
            </a:lvl1pPr>
            <a:lvl2pPr lvl="1">
              <a:lnSpc>
                <a:spcPct val="100000"/>
              </a:lnSpc>
              <a:spcBef>
                <a:spcPts val="0"/>
              </a:spcBef>
              <a:spcAft>
                <a:spcPts val="0"/>
              </a:spcAft>
              <a:buSzPts val="2000"/>
              <a:buFont typeface="Raleway"/>
              <a:buNone/>
              <a:defRPr b="1" sz="2000">
                <a:latin typeface="Raleway"/>
                <a:ea typeface="Raleway"/>
                <a:cs typeface="Raleway"/>
                <a:sym typeface="Raleway"/>
              </a:defRPr>
            </a:lvl2pPr>
            <a:lvl3pPr lvl="2">
              <a:lnSpc>
                <a:spcPct val="100000"/>
              </a:lnSpc>
              <a:spcBef>
                <a:spcPts val="0"/>
              </a:spcBef>
              <a:spcAft>
                <a:spcPts val="0"/>
              </a:spcAft>
              <a:buSzPts val="2000"/>
              <a:buFont typeface="Raleway"/>
              <a:buNone/>
              <a:defRPr b="1" sz="2000">
                <a:latin typeface="Raleway"/>
                <a:ea typeface="Raleway"/>
                <a:cs typeface="Raleway"/>
                <a:sym typeface="Raleway"/>
              </a:defRPr>
            </a:lvl3pPr>
            <a:lvl4pPr lvl="3">
              <a:lnSpc>
                <a:spcPct val="100000"/>
              </a:lnSpc>
              <a:spcBef>
                <a:spcPts val="0"/>
              </a:spcBef>
              <a:spcAft>
                <a:spcPts val="0"/>
              </a:spcAft>
              <a:buSzPts val="2000"/>
              <a:buFont typeface="Raleway"/>
              <a:buNone/>
              <a:defRPr b="1" sz="2000">
                <a:latin typeface="Raleway"/>
                <a:ea typeface="Raleway"/>
                <a:cs typeface="Raleway"/>
                <a:sym typeface="Raleway"/>
              </a:defRPr>
            </a:lvl4pPr>
            <a:lvl5pPr lvl="4">
              <a:lnSpc>
                <a:spcPct val="100000"/>
              </a:lnSpc>
              <a:spcBef>
                <a:spcPts val="0"/>
              </a:spcBef>
              <a:spcAft>
                <a:spcPts val="0"/>
              </a:spcAft>
              <a:buSzPts val="2000"/>
              <a:buFont typeface="Raleway"/>
              <a:buNone/>
              <a:defRPr b="1" sz="2000">
                <a:latin typeface="Raleway"/>
                <a:ea typeface="Raleway"/>
                <a:cs typeface="Raleway"/>
                <a:sym typeface="Raleway"/>
              </a:defRPr>
            </a:lvl5pPr>
            <a:lvl6pPr lvl="5">
              <a:lnSpc>
                <a:spcPct val="100000"/>
              </a:lnSpc>
              <a:spcBef>
                <a:spcPts val="0"/>
              </a:spcBef>
              <a:spcAft>
                <a:spcPts val="0"/>
              </a:spcAft>
              <a:buSzPts val="2000"/>
              <a:buFont typeface="Raleway"/>
              <a:buNone/>
              <a:defRPr b="1" sz="2000">
                <a:latin typeface="Raleway"/>
                <a:ea typeface="Raleway"/>
                <a:cs typeface="Raleway"/>
                <a:sym typeface="Raleway"/>
              </a:defRPr>
            </a:lvl6pPr>
            <a:lvl7pPr lvl="6">
              <a:lnSpc>
                <a:spcPct val="100000"/>
              </a:lnSpc>
              <a:spcBef>
                <a:spcPts val="0"/>
              </a:spcBef>
              <a:spcAft>
                <a:spcPts val="0"/>
              </a:spcAft>
              <a:buSzPts val="2000"/>
              <a:buFont typeface="Raleway"/>
              <a:buNone/>
              <a:defRPr b="1" sz="2000">
                <a:latin typeface="Raleway"/>
                <a:ea typeface="Raleway"/>
                <a:cs typeface="Raleway"/>
                <a:sym typeface="Raleway"/>
              </a:defRPr>
            </a:lvl7pPr>
            <a:lvl8pPr lvl="7">
              <a:lnSpc>
                <a:spcPct val="100000"/>
              </a:lnSpc>
              <a:spcBef>
                <a:spcPts val="0"/>
              </a:spcBef>
              <a:spcAft>
                <a:spcPts val="0"/>
              </a:spcAft>
              <a:buSzPts val="2000"/>
              <a:buFont typeface="Raleway"/>
              <a:buNone/>
              <a:defRPr b="1" sz="2000">
                <a:latin typeface="Raleway"/>
                <a:ea typeface="Raleway"/>
                <a:cs typeface="Raleway"/>
                <a:sym typeface="Raleway"/>
              </a:defRPr>
            </a:lvl8pPr>
            <a:lvl9pPr lvl="8">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498" name="Google Shape;498;p73"/>
          <p:cNvSpPr txBox="1"/>
          <p:nvPr>
            <p:ph idx="9" type="subTitle"/>
          </p:nvPr>
        </p:nvSpPr>
        <p:spPr>
          <a:xfrm>
            <a:off x="6118550" y="1921475"/>
            <a:ext cx="2305500" cy="8520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000"/>
              <a:buFont typeface="Raleway"/>
              <a:buNone/>
              <a:defRPr b="1" sz="2400">
                <a:solidFill>
                  <a:schemeClr val="dk1"/>
                </a:solidFill>
                <a:latin typeface="Teko"/>
                <a:ea typeface="Teko"/>
                <a:cs typeface="Teko"/>
                <a:sym typeface="Teko"/>
              </a:defRPr>
            </a:lvl1pPr>
            <a:lvl2pPr lvl="1">
              <a:lnSpc>
                <a:spcPct val="100000"/>
              </a:lnSpc>
              <a:spcBef>
                <a:spcPts val="0"/>
              </a:spcBef>
              <a:spcAft>
                <a:spcPts val="0"/>
              </a:spcAft>
              <a:buSzPts val="2000"/>
              <a:buFont typeface="Raleway"/>
              <a:buNone/>
              <a:defRPr b="1" sz="2000">
                <a:latin typeface="Raleway"/>
                <a:ea typeface="Raleway"/>
                <a:cs typeface="Raleway"/>
                <a:sym typeface="Raleway"/>
              </a:defRPr>
            </a:lvl2pPr>
            <a:lvl3pPr lvl="2">
              <a:lnSpc>
                <a:spcPct val="100000"/>
              </a:lnSpc>
              <a:spcBef>
                <a:spcPts val="0"/>
              </a:spcBef>
              <a:spcAft>
                <a:spcPts val="0"/>
              </a:spcAft>
              <a:buSzPts val="2000"/>
              <a:buFont typeface="Raleway"/>
              <a:buNone/>
              <a:defRPr b="1" sz="2000">
                <a:latin typeface="Raleway"/>
                <a:ea typeface="Raleway"/>
                <a:cs typeface="Raleway"/>
                <a:sym typeface="Raleway"/>
              </a:defRPr>
            </a:lvl3pPr>
            <a:lvl4pPr lvl="3">
              <a:lnSpc>
                <a:spcPct val="100000"/>
              </a:lnSpc>
              <a:spcBef>
                <a:spcPts val="0"/>
              </a:spcBef>
              <a:spcAft>
                <a:spcPts val="0"/>
              </a:spcAft>
              <a:buSzPts val="2000"/>
              <a:buFont typeface="Raleway"/>
              <a:buNone/>
              <a:defRPr b="1" sz="2000">
                <a:latin typeface="Raleway"/>
                <a:ea typeface="Raleway"/>
                <a:cs typeface="Raleway"/>
                <a:sym typeface="Raleway"/>
              </a:defRPr>
            </a:lvl4pPr>
            <a:lvl5pPr lvl="4">
              <a:lnSpc>
                <a:spcPct val="100000"/>
              </a:lnSpc>
              <a:spcBef>
                <a:spcPts val="0"/>
              </a:spcBef>
              <a:spcAft>
                <a:spcPts val="0"/>
              </a:spcAft>
              <a:buSzPts val="2000"/>
              <a:buFont typeface="Raleway"/>
              <a:buNone/>
              <a:defRPr b="1" sz="2000">
                <a:latin typeface="Raleway"/>
                <a:ea typeface="Raleway"/>
                <a:cs typeface="Raleway"/>
                <a:sym typeface="Raleway"/>
              </a:defRPr>
            </a:lvl5pPr>
            <a:lvl6pPr lvl="5">
              <a:lnSpc>
                <a:spcPct val="100000"/>
              </a:lnSpc>
              <a:spcBef>
                <a:spcPts val="0"/>
              </a:spcBef>
              <a:spcAft>
                <a:spcPts val="0"/>
              </a:spcAft>
              <a:buSzPts val="2000"/>
              <a:buFont typeface="Raleway"/>
              <a:buNone/>
              <a:defRPr b="1" sz="2000">
                <a:latin typeface="Raleway"/>
                <a:ea typeface="Raleway"/>
                <a:cs typeface="Raleway"/>
                <a:sym typeface="Raleway"/>
              </a:defRPr>
            </a:lvl6pPr>
            <a:lvl7pPr lvl="6">
              <a:lnSpc>
                <a:spcPct val="100000"/>
              </a:lnSpc>
              <a:spcBef>
                <a:spcPts val="0"/>
              </a:spcBef>
              <a:spcAft>
                <a:spcPts val="0"/>
              </a:spcAft>
              <a:buSzPts val="2000"/>
              <a:buFont typeface="Raleway"/>
              <a:buNone/>
              <a:defRPr b="1" sz="2000">
                <a:latin typeface="Raleway"/>
                <a:ea typeface="Raleway"/>
                <a:cs typeface="Raleway"/>
                <a:sym typeface="Raleway"/>
              </a:defRPr>
            </a:lvl7pPr>
            <a:lvl8pPr lvl="7">
              <a:lnSpc>
                <a:spcPct val="100000"/>
              </a:lnSpc>
              <a:spcBef>
                <a:spcPts val="0"/>
              </a:spcBef>
              <a:spcAft>
                <a:spcPts val="0"/>
              </a:spcAft>
              <a:buSzPts val="2000"/>
              <a:buFont typeface="Raleway"/>
              <a:buNone/>
              <a:defRPr b="1" sz="2000">
                <a:latin typeface="Raleway"/>
                <a:ea typeface="Raleway"/>
                <a:cs typeface="Raleway"/>
                <a:sym typeface="Raleway"/>
              </a:defRPr>
            </a:lvl8pPr>
            <a:lvl9pPr lvl="8">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499" name="Google Shape;499;p73"/>
          <p:cNvSpPr txBox="1"/>
          <p:nvPr>
            <p:ph idx="13" type="subTitle"/>
          </p:nvPr>
        </p:nvSpPr>
        <p:spPr>
          <a:xfrm>
            <a:off x="720000" y="3507350"/>
            <a:ext cx="2305500" cy="8520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000"/>
              <a:buFont typeface="Raleway"/>
              <a:buNone/>
              <a:defRPr b="1" sz="2400">
                <a:solidFill>
                  <a:schemeClr val="dk1"/>
                </a:solidFill>
                <a:latin typeface="Teko"/>
                <a:ea typeface="Teko"/>
                <a:cs typeface="Teko"/>
                <a:sym typeface="Teko"/>
              </a:defRPr>
            </a:lvl1pPr>
            <a:lvl2pPr lvl="1">
              <a:lnSpc>
                <a:spcPct val="100000"/>
              </a:lnSpc>
              <a:spcBef>
                <a:spcPts val="0"/>
              </a:spcBef>
              <a:spcAft>
                <a:spcPts val="0"/>
              </a:spcAft>
              <a:buSzPts val="2000"/>
              <a:buFont typeface="Raleway"/>
              <a:buNone/>
              <a:defRPr b="1" sz="2000">
                <a:latin typeface="Raleway"/>
                <a:ea typeface="Raleway"/>
                <a:cs typeface="Raleway"/>
                <a:sym typeface="Raleway"/>
              </a:defRPr>
            </a:lvl2pPr>
            <a:lvl3pPr lvl="2">
              <a:lnSpc>
                <a:spcPct val="100000"/>
              </a:lnSpc>
              <a:spcBef>
                <a:spcPts val="0"/>
              </a:spcBef>
              <a:spcAft>
                <a:spcPts val="0"/>
              </a:spcAft>
              <a:buSzPts val="2000"/>
              <a:buFont typeface="Raleway"/>
              <a:buNone/>
              <a:defRPr b="1" sz="2000">
                <a:latin typeface="Raleway"/>
                <a:ea typeface="Raleway"/>
                <a:cs typeface="Raleway"/>
                <a:sym typeface="Raleway"/>
              </a:defRPr>
            </a:lvl3pPr>
            <a:lvl4pPr lvl="3">
              <a:lnSpc>
                <a:spcPct val="100000"/>
              </a:lnSpc>
              <a:spcBef>
                <a:spcPts val="0"/>
              </a:spcBef>
              <a:spcAft>
                <a:spcPts val="0"/>
              </a:spcAft>
              <a:buSzPts val="2000"/>
              <a:buFont typeface="Raleway"/>
              <a:buNone/>
              <a:defRPr b="1" sz="2000">
                <a:latin typeface="Raleway"/>
                <a:ea typeface="Raleway"/>
                <a:cs typeface="Raleway"/>
                <a:sym typeface="Raleway"/>
              </a:defRPr>
            </a:lvl4pPr>
            <a:lvl5pPr lvl="4">
              <a:lnSpc>
                <a:spcPct val="100000"/>
              </a:lnSpc>
              <a:spcBef>
                <a:spcPts val="0"/>
              </a:spcBef>
              <a:spcAft>
                <a:spcPts val="0"/>
              </a:spcAft>
              <a:buSzPts val="2000"/>
              <a:buFont typeface="Raleway"/>
              <a:buNone/>
              <a:defRPr b="1" sz="2000">
                <a:latin typeface="Raleway"/>
                <a:ea typeface="Raleway"/>
                <a:cs typeface="Raleway"/>
                <a:sym typeface="Raleway"/>
              </a:defRPr>
            </a:lvl5pPr>
            <a:lvl6pPr lvl="5">
              <a:lnSpc>
                <a:spcPct val="100000"/>
              </a:lnSpc>
              <a:spcBef>
                <a:spcPts val="0"/>
              </a:spcBef>
              <a:spcAft>
                <a:spcPts val="0"/>
              </a:spcAft>
              <a:buSzPts val="2000"/>
              <a:buFont typeface="Raleway"/>
              <a:buNone/>
              <a:defRPr b="1" sz="2000">
                <a:latin typeface="Raleway"/>
                <a:ea typeface="Raleway"/>
                <a:cs typeface="Raleway"/>
                <a:sym typeface="Raleway"/>
              </a:defRPr>
            </a:lvl6pPr>
            <a:lvl7pPr lvl="6">
              <a:lnSpc>
                <a:spcPct val="100000"/>
              </a:lnSpc>
              <a:spcBef>
                <a:spcPts val="0"/>
              </a:spcBef>
              <a:spcAft>
                <a:spcPts val="0"/>
              </a:spcAft>
              <a:buSzPts val="2000"/>
              <a:buFont typeface="Raleway"/>
              <a:buNone/>
              <a:defRPr b="1" sz="2000">
                <a:latin typeface="Raleway"/>
                <a:ea typeface="Raleway"/>
                <a:cs typeface="Raleway"/>
                <a:sym typeface="Raleway"/>
              </a:defRPr>
            </a:lvl7pPr>
            <a:lvl8pPr lvl="7">
              <a:lnSpc>
                <a:spcPct val="100000"/>
              </a:lnSpc>
              <a:spcBef>
                <a:spcPts val="0"/>
              </a:spcBef>
              <a:spcAft>
                <a:spcPts val="0"/>
              </a:spcAft>
              <a:buSzPts val="2000"/>
              <a:buFont typeface="Raleway"/>
              <a:buNone/>
              <a:defRPr b="1" sz="2000">
                <a:latin typeface="Raleway"/>
                <a:ea typeface="Raleway"/>
                <a:cs typeface="Raleway"/>
                <a:sym typeface="Raleway"/>
              </a:defRPr>
            </a:lvl8pPr>
            <a:lvl9pPr lvl="8">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500" name="Google Shape;500;p73"/>
          <p:cNvSpPr txBox="1"/>
          <p:nvPr>
            <p:ph idx="14" type="subTitle"/>
          </p:nvPr>
        </p:nvSpPr>
        <p:spPr>
          <a:xfrm>
            <a:off x="3419275" y="3507350"/>
            <a:ext cx="2305500" cy="8520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000"/>
              <a:buFont typeface="Raleway"/>
              <a:buNone/>
              <a:defRPr b="1" sz="2400">
                <a:solidFill>
                  <a:schemeClr val="dk1"/>
                </a:solidFill>
                <a:latin typeface="Teko"/>
                <a:ea typeface="Teko"/>
                <a:cs typeface="Teko"/>
                <a:sym typeface="Teko"/>
              </a:defRPr>
            </a:lvl1pPr>
            <a:lvl2pPr lvl="1">
              <a:lnSpc>
                <a:spcPct val="100000"/>
              </a:lnSpc>
              <a:spcBef>
                <a:spcPts val="0"/>
              </a:spcBef>
              <a:spcAft>
                <a:spcPts val="0"/>
              </a:spcAft>
              <a:buSzPts val="2000"/>
              <a:buFont typeface="Raleway"/>
              <a:buNone/>
              <a:defRPr b="1" sz="2000">
                <a:latin typeface="Raleway"/>
                <a:ea typeface="Raleway"/>
                <a:cs typeface="Raleway"/>
                <a:sym typeface="Raleway"/>
              </a:defRPr>
            </a:lvl2pPr>
            <a:lvl3pPr lvl="2">
              <a:lnSpc>
                <a:spcPct val="100000"/>
              </a:lnSpc>
              <a:spcBef>
                <a:spcPts val="0"/>
              </a:spcBef>
              <a:spcAft>
                <a:spcPts val="0"/>
              </a:spcAft>
              <a:buSzPts val="2000"/>
              <a:buFont typeface="Raleway"/>
              <a:buNone/>
              <a:defRPr b="1" sz="2000">
                <a:latin typeface="Raleway"/>
                <a:ea typeface="Raleway"/>
                <a:cs typeface="Raleway"/>
                <a:sym typeface="Raleway"/>
              </a:defRPr>
            </a:lvl3pPr>
            <a:lvl4pPr lvl="3">
              <a:lnSpc>
                <a:spcPct val="100000"/>
              </a:lnSpc>
              <a:spcBef>
                <a:spcPts val="0"/>
              </a:spcBef>
              <a:spcAft>
                <a:spcPts val="0"/>
              </a:spcAft>
              <a:buSzPts val="2000"/>
              <a:buFont typeface="Raleway"/>
              <a:buNone/>
              <a:defRPr b="1" sz="2000">
                <a:latin typeface="Raleway"/>
                <a:ea typeface="Raleway"/>
                <a:cs typeface="Raleway"/>
                <a:sym typeface="Raleway"/>
              </a:defRPr>
            </a:lvl4pPr>
            <a:lvl5pPr lvl="4">
              <a:lnSpc>
                <a:spcPct val="100000"/>
              </a:lnSpc>
              <a:spcBef>
                <a:spcPts val="0"/>
              </a:spcBef>
              <a:spcAft>
                <a:spcPts val="0"/>
              </a:spcAft>
              <a:buSzPts val="2000"/>
              <a:buFont typeface="Raleway"/>
              <a:buNone/>
              <a:defRPr b="1" sz="2000">
                <a:latin typeface="Raleway"/>
                <a:ea typeface="Raleway"/>
                <a:cs typeface="Raleway"/>
                <a:sym typeface="Raleway"/>
              </a:defRPr>
            </a:lvl5pPr>
            <a:lvl6pPr lvl="5">
              <a:lnSpc>
                <a:spcPct val="100000"/>
              </a:lnSpc>
              <a:spcBef>
                <a:spcPts val="0"/>
              </a:spcBef>
              <a:spcAft>
                <a:spcPts val="0"/>
              </a:spcAft>
              <a:buSzPts val="2000"/>
              <a:buFont typeface="Raleway"/>
              <a:buNone/>
              <a:defRPr b="1" sz="2000">
                <a:latin typeface="Raleway"/>
                <a:ea typeface="Raleway"/>
                <a:cs typeface="Raleway"/>
                <a:sym typeface="Raleway"/>
              </a:defRPr>
            </a:lvl6pPr>
            <a:lvl7pPr lvl="6">
              <a:lnSpc>
                <a:spcPct val="100000"/>
              </a:lnSpc>
              <a:spcBef>
                <a:spcPts val="0"/>
              </a:spcBef>
              <a:spcAft>
                <a:spcPts val="0"/>
              </a:spcAft>
              <a:buSzPts val="2000"/>
              <a:buFont typeface="Raleway"/>
              <a:buNone/>
              <a:defRPr b="1" sz="2000">
                <a:latin typeface="Raleway"/>
                <a:ea typeface="Raleway"/>
                <a:cs typeface="Raleway"/>
                <a:sym typeface="Raleway"/>
              </a:defRPr>
            </a:lvl7pPr>
            <a:lvl8pPr lvl="7">
              <a:lnSpc>
                <a:spcPct val="100000"/>
              </a:lnSpc>
              <a:spcBef>
                <a:spcPts val="0"/>
              </a:spcBef>
              <a:spcAft>
                <a:spcPts val="0"/>
              </a:spcAft>
              <a:buSzPts val="2000"/>
              <a:buFont typeface="Raleway"/>
              <a:buNone/>
              <a:defRPr b="1" sz="2000">
                <a:latin typeface="Raleway"/>
                <a:ea typeface="Raleway"/>
                <a:cs typeface="Raleway"/>
                <a:sym typeface="Raleway"/>
              </a:defRPr>
            </a:lvl8pPr>
            <a:lvl9pPr lvl="8">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501" name="Google Shape;501;p73"/>
          <p:cNvSpPr txBox="1"/>
          <p:nvPr>
            <p:ph idx="15" type="subTitle"/>
          </p:nvPr>
        </p:nvSpPr>
        <p:spPr>
          <a:xfrm>
            <a:off x="6118550" y="3507350"/>
            <a:ext cx="2305500" cy="8520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000"/>
              <a:buFont typeface="Raleway"/>
              <a:buNone/>
              <a:defRPr b="1" sz="2400">
                <a:solidFill>
                  <a:schemeClr val="dk1"/>
                </a:solidFill>
                <a:latin typeface="Teko"/>
                <a:ea typeface="Teko"/>
                <a:cs typeface="Teko"/>
                <a:sym typeface="Teko"/>
              </a:defRPr>
            </a:lvl1pPr>
            <a:lvl2pPr lvl="1">
              <a:lnSpc>
                <a:spcPct val="100000"/>
              </a:lnSpc>
              <a:spcBef>
                <a:spcPts val="0"/>
              </a:spcBef>
              <a:spcAft>
                <a:spcPts val="0"/>
              </a:spcAft>
              <a:buSzPts val="2000"/>
              <a:buFont typeface="Raleway"/>
              <a:buNone/>
              <a:defRPr b="1" sz="2000">
                <a:latin typeface="Raleway"/>
                <a:ea typeface="Raleway"/>
                <a:cs typeface="Raleway"/>
                <a:sym typeface="Raleway"/>
              </a:defRPr>
            </a:lvl2pPr>
            <a:lvl3pPr lvl="2">
              <a:lnSpc>
                <a:spcPct val="100000"/>
              </a:lnSpc>
              <a:spcBef>
                <a:spcPts val="0"/>
              </a:spcBef>
              <a:spcAft>
                <a:spcPts val="0"/>
              </a:spcAft>
              <a:buSzPts val="2000"/>
              <a:buFont typeface="Raleway"/>
              <a:buNone/>
              <a:defRPr b="1" sz="2000">
                <a:latin typeface="Raleway"/>
                <a:ea typeface="Raleway"/>
                <a:cs typeface="Raleway"/>
                <a:sym typeface="Raleway"/>
              </a:defRPr>
            </a:lvl3pPr>
            <a:lvl4pPr lvl="3">
              <a:lnSpc>
                <a:spcPct val="100000"/>
              </a:lnSpc>
              <a:spcBef>
                <a:spcPts val="0"/>
              </a:spcBef>
              <a:spcAft>
                <a:spcPts val="0"/>
              </a:spcAft>
              <a:buSzPts val="2000"/>
              <a:buFont typeface="Raleway"/>
              <a:buNone/>
              <a:defRPr b="1" sz="2000">
                <a:latin typeface="Raleway"/>
                <a:ea typeface="Raleway"/>
                <a:cs typeface="Raleway"/>
                <a:sym typeface="Raleway"/>
              </a:defRPr>
            </a:lvl4pPr>
            <a:lvl5pPr lvl="4">
              <a:lnSpc>
                <a:spcPct val="100000"/>
              </a:lnSpc>
              <a:spcBef>
                <a:spcPts val="0"/>
              </a:spcBef>
              <a:spcAft>
                <a:spcPts val="0"/>
              </a:spcAft>
              <a:buSzPts val="2000"/>
              <a:buFont typeface="Raleway"/>
              <a:buNone/>
              <a:defRPr b="1" sz="2000">
                <a:latin typeface="Raleway"/>
                <a:ea typeface="Raleway"/>
                <a:cs typeface="Raleway"/>
                <a:sym typeface="Raleway"/>
              </a:defRPr>
            </a:lvl5pPr>
            <a:lvl6pPr lvl="5">
              <a:lnSpc>
                <a:spcPct val="100000"/>
              </a:lnSpc>
              <a:spcBef>
                <a:spcPts val="0"/>
              </a:spcBef>
              <a:spcAft>
                <a:spcPts val="0"/>
              </a:spcAft>
              <a:buSzPts val="2000"/>
              <a:buFont typeface="Raleway"/>
              <a:buNone/>
              <a:defRPr b="1" sz="2000">
                <a:latin typeface="Raleway"/>
                <a:ea typeface="Raleway"/>
                <a:cs typeface="Raleway"/>
                <a:sym typeface="Raleway"/>
              </a:defRPr>
            </a:lvl6pPr>
            <a:lvl7pPr lvl="6">
              <a:lnSpc>
                <a:spcPct val="100000"/>
              </a:lnSpc>
              <a:spcBef>
                <a:spcPts val="0"/>
              </a:spcBef>
              <a:spcAft>
                <a:spcPts val="0"/>
              </a:spcAft>
              <a:buSzPts val="2000"/>
              <a:buFont typeface="Raleway"/>
              <a:buNone/>
              <a:defRPr b="1" sz="2000">
                <a:latin typeface="Raleway"/>
                <a:ea typeface="Raleway"/>
                <a:cs typeface="Raleway"/>
                <a:sym typeface="Raleway"/>
              </a:defRPr>
            </a:lvl7pPr>
            <a:lvl8pPr lvl="7">
              <a:lnSpc>
                <a:spcPct val="100000"/>
              </a:lnSpc>
              <a:spcBef>
                <a:spcPts val="0"/>
              </a:spcBef>
              <a:spcAft>
                <a:spcPts val="0"/>
              </a:spcAft>
              <a:buSzPts val="2000"/>
              <a:buFont typeface="Raleway"/>
              <a:buNone/>
              <a:defRPr b="1" sz="2000">
                <a:latin typeface="Raleway"/>
                <a:ea typeface="Raleway"/>
                <a:cs typeface="Raleway"/>
                <a:sym typeface="Raleway"/>
              </a:defRPr>
            </a:lvl8pPr>
            <a:lvl9pPr lvl="8">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502" name="Google Shape;502;p73"/>
          <p:cNvSpPr/>
          <p:nvPr/>
        </p:nvSpPr>
        <p:spPr>
          <a:xfrm>
            <a:off x="7963775" y="4711526"/>
            <a:ext cx="930238" cy="930238"/>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spTree>
      <p:nvGrpSpPr>
        <p:cNvPr id="503" name="Shape 503"/>
        <p:cNvGrpSpPr/>
        <p:nvPr/>
      </p:nvGrpSpPr>
      <p:grpSpPr>
        <a:xfrm>
          <a:off x="0" y="0"/>
          <a:ext cx="0" cy="0"/>
          <a:chOff x="0" y="0"/>
          <a:chExt cx="0" cy="0"/>
        </a:xfrm>
      </p:grpSpPr>
      <p:sp>
        <p:nvSpPr>
          <p:cNvPr id="504" name="Google Shape;504;p74"/>
          <p:cNvSpPr txBox="1"/>
          <p:nvPr>
            <p:ph idx="1" type="subTitle"/>
          </p:nvPr>
        </p:nvSpPr>
        <p:spPr>
          <a:xfrm>
            <a:off x="4572050" y="2046100"/>
            <a:ext cx="3856800" cy="19248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AutoNum type="arabicPeriod"/>
              <a:defRPr/>
            </a:lvl1pPr>
            <a:lvl2pPr lvl="1">
              <a:lnSpc>
                <a:spcPct val="100000"/>
              </a:lnSpc>
              <a:spcBef>
                <a:spcPts val="0"/>
              </a:spcBef>
              <a:spcAft>
                <a:spcPts val="0"/>
              </a:spcAft>
              <a:buSzPts val="1600"/>
              <a:buAutoNum type="alphaLcPeriod"/>
              <a:defRPr sz="1600"/>
            </a:lvl2pPr>
            <a:lvl3pPr lvl="2">
              <a:lnSpc>
                <a:spcPct val="100000"/>
              </a:lnSpc>
              <a:spcBef>
                <a:spcPts val="0"/>
              </a:spcBef>
              <a:spcAft>
                <a:spcPts val="0"/>
              </a:spcAft>
              <a:buSzPts val="1600"/>
              <a:buAutoNum type="romanLcPeriod"/>
              <a:defRPr sz="1600"/>
            </a:lvl3pPr>
            <a:lvl4pPr lvl="3">
              <a:lnSpc>
                <a:spcPct val="100000"/>
              </a:lnSpc>
              <a:spcBef>
                <a:spcPts val="0"/>
              </a:spcBef>
              <a:spcAft>
                <a:spcPts val="0"/>
              </a:spcAft>
              <a:buSzPts val="1600"/>
              <a:buAutoNum type="arabicPeriod"/>
              <a:defRPr sz="1600"/>
            </a:lvl4pPr>
            <a:lvl5pPr lvl="4">
              <a:lnSpc>
                <a:spcPct val="100000"/>
              </a:lnSpc>
              <a:spcBef>
                <a:spcPts val="0"/>
              </a:spcBef>
              <a:spcAft>
                <a:spcPts val="0"/>
              </a:spcAft>
              <a:buSzPts val="1600"/>
              <a:buAutoNum type="alphaLcPeriod"/>
              <a:defRPr sz="1600"/>
            </a:lvl5pPr>
            <a:lvl6pPr lvl="5">
              <a:lnSpc>
                <a:spcPct val="100000"/>
              </a:lnSpc>
              <a:spcBef>
                <a:spcPts val="0"/>
              </a:spcBef>
              <a:spcAft>
                <a:spcPts val="0"/>
              </a:spcAft>
              <a:buSzPts val="1600"/>
              <a:buAutoNum type="romanLcPeriod"/>
              <a:defRPr sz="1600"/>
            </a:lvl6pPr>
            <a:lvl7pPr lvl="6">
              <a:lnSpc>
                <a:spcPct val="100000"/>
              </a:lnSpc>
              <a:spcBef>
                <a:spcPts val="0"/>
              </a:spcBef>
              <a:spcAft>
                <a:spcPts val="0"/>
              </a:spcAft>
              <a:buSzPts val="1600"/>
              <a:buAutoNum type="arabicPeriod"/>
              <a:defRPr sz="1600"/>
            </a:lvl7pPr>
            <a:lvl8pPr lvl="7">
              <a:lnSpc>
                <a:spcPct val="100000"/>
              </a:lnSpc>
              <a:spcBef>
                <a:spcPts val="0"/>
              </a:spcBef>
              <a:spcAft>
                <a:spcPts val="0"/>
              </a:spcAft>
              <a:buSzPts val="1600"/>
              <a:buAutoNum type="alphaLcPeriod"/>
              <a:defRPr sz="1600"/>
            </a:lvl8pPr>
            <a:lvl9pPr lvl="8">
              <a:lnSpc>
                <a:spcPct val="100000"/>
              </a:lnSpc>
              <a:spcBef>
                <a:spcPts val="0"/>
              </a:spcBef>
              <a:spcAft>
                <a:spcPts val="0"/>
              </a:spcAft>
              <a:buSzPts val="1600"/>
              <a:buAutoNum type="romanLcPeriod"/>
              <a:defRPr sz="1600"/>
            </a:lvl9pPr>
          </a:lstStyle>
          <a:p/>
        </p:txBody>
      </p:sp>
      <p:sp>
        <p:nvSpPr>
          <p:cNvPr id="505" name="Google Shape;505;p74"/>
          <p:cNvSpPr txBox="1"/>
          <p:nvPr>
            <p:ph type="title"/>
          </p:nvPr>
        </p:nvSpPr>
        <p:spPr>
          <a:xfrm>
            <a:off x="4572050" y="931125"/>
            <a:ext cx="3856800" cy="10632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506" name="Google Shape;506;p74"/>
          <p:cNvSpPr/>
          <p:nvPr/>
        </p:nvSpPr>
        <p:spPr>
          <a:xfrm rot="10800000">
            <a:off x="6899273" y="-6841"/>
            <a:ext cx="2244725" cy="770814"/>
          </a:xfrm>
          <a:custGeom>
            <a:rect b="b" l="l" r="r" t="t"/>
            <a:pathLst>
              <a:path extrusionOk="0" h="72326" w="210624">
                <a:moveTo>
                  <a:pt x="0" y="72325"/>
                </a:moveTo>
                <a:lnTo>
                  <a:pt x="0" y="0"/>
                </a:lnTo>
                <a:lnTo>
                  <a:pt x="210624" y="72325"/>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74"/>
          <p:cNvSpPr/>
          <p:nvPr/>
        </p:nvSpPr>
        <p:spPr>
          <a:xfrm flipH="1">
            <a:off x="6949300" y="4389949"/>
            <a:ext cx="2194702" cy="753637"/>
          </a:xfrm>
          <a:custGeom>
            <a:rect b="b" l="l" r="r" t="t"/>
            <a:pathLst>
              <a:path extrusionOk="0" h="72326" w="210624">
                <a:moveTo>
                  <a:pt x="0" y="72325"/>
                </a:moveTo>
                <a:lnTo>
                  <a:pt x="0" y="0"/>
                </a:lnTo>
                <a:lnTo>
                  <a:pt x="210624" y="72325"/>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74"/>
          <p:cNvSpPr/>
          <p:nvPr/>
        </p:nvSpPr>
        <p:spPr>
          <a:xfrm>
            <a:off x="-591825" y="3592025"/>
            <a:ext cx="1216610" cy="1216610"/>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1">
    <p:spTree>
      <p:nvGrpSpPr>
        <p:cNvPr id="509" name="Shape 509"/>
        <p:cNvGrpSpPr/>
        <p:nvPr/>
      </p:nvGrpSpPr>
      <p:grpSpPr>
        <a:xfrm>
          <a:off x="0" y="0"/>
          <a:ext cx="0" cy="0"/>
          <a:chOff x="0" y="0"/>
          <a:chExt cx="0" cy="0"/>
        </a:xfrm>
      </p:grpSpPr>
      <p:sp>
        <p:nvSpPr>
          <p:cNvPr id="510" name="Google Shape;510;p75"/>
          <p:cNvSpPr txBox="1"/>
          <p:nvPr>
            <p:ph idx="1" type="subTitle"/>
          </p:nvPr>
        </p:nvSpPr>
        <p:spPr>
          <a:xfrm>
            <a:off x="721621" y="1355300"/>
            <a:ext cx="3021300" cy="662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511" name="Google Shape;511;p75"/>
          <p:cNvSpPr txBox="1"/>
          <p:nvPr>
            <p:ph type="title"/>
          </p:nvPr>
        </p:nvSpPr>
        <p:spPr>
          <a:xfrm>
            <a:off x="715100" y="382600"/>
            <a:ext cx="3021300" cy="10872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512" name="Google Shape;512;p75"/>
          <p:cNvSpPr/>
          <p:nvPr>
            <p:ph idx="2" type="pic"/>
          </p:nvPr>
        </p:nvSpPr>
        <p:spPr>
          <a:xfrm>
            <a:off x="6040625" y="-3200"/>
            <a:ext cx="3111300" cy="5143500"/>
          </a:xfrm>
          <a:prstGeom prst="rect">
            <a:avLst/>
          </a:prstGeom>
          <a:noFill/>
          <a:ln>
            <a:noFill/>
          </a:ln>
        </p:spPr>
      </p:sp>
      <p:sp>
        <p:nvSpPr>
          <p:cNvPr id="513" name="Google Shape;513;p75"/>
          <p:cNvSpPr/>
          <p:nvPr>
            <p:ph idx="3" type="pic"/>
          </p:nvPr>
        </p:nvSpPr>
        <p:spPr>
          <a:xfrm>
            <a:off x="-6100" y="2238900"/>
            <a:ext cx="6039000" cy="2904600"/>
          </a:xfrm>
          <a:prstGeom prst="rect">
            <a:avLst/>
          </a:prstGeom>
          <a:noFill/>
          <a:ln>
            <a:noFill/>
          </a:ln>
        </p:spPr>
      </p:sp>
      <p:sp>
        <p:nvSpPr>
          <p:cNvPr id="514" name="Google Shape;514;p75"/>
          <p:cNvSpPr/>
          <p:nvPr>
            <p:ph idx="4" type="pic"/>
          </p:nvPr>
        </p:nvSpPr>
        <p:spPr>
          <a:xfrm>
            <a:off x="3971525" y="0"/>
            <a:ext cx="2069100" cy="2238900"/>
          </a:xfrm>
          <a:prstGeom prst="rect">
            <a:avLst/>
          </a:prstGeom>
          <a:noFill/>
          <a:ln>
            <a:noFill/>
          </a:ln>
        </p:spPr>
      </p:sp>
      <p:sp>
        <p:nvSpPr>
          <p:cNvPr id="515" name="Google Shape;515;p75"/>
          <p:cNvSpPr/>
          <p:nvPr/>
        </p:nvSpPr>
        <p:spPr>
          <a:xfrm flipH="1" rot="10800000">
            <a:off x="-6102" y="-64"/>
            <a:ext cx="2244725" cy="770814"/>
          </a:xfrm>
          <a:custGeom>
            <a:rect b="b" l="l" r="r" t="t"/>
            <a:pathLst>
              <a:path extrusionOk="0" h="72326" w="210624">
                <a:moveTo>
                  <a:pt x="0" y="72325"/>
                </a:moveTo>
                <a:lnTo>
                  <a:pt x="0" y="0"/>
                </a:lnTo>
                <a:lnTo>
                  <a:pt x="210624" y="72325"/>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1_1_1_2">
    <p:spTree>
      <p:nvGrpSpPr>
        <p:cNvPr id="516" name="Shape 516"/>
        <p:cNvGrpSpPr/>
        <p:nvPr/>
      </p:nvGrpSpPr>
      <p:grpSpPr>
        <a:xfrm>
          <a:off x="0" y="0"/>
          <a:ext cx="0" cy="0"/>
          <a:chOff x="0" y="0"/>
          <a:chExt cx="0" cy="0"/>
        </a:xfrm>
      </p:grpSpPr>
      <p:sp>
        <p:nvSpPr>
          <p:cNvPr id="517" name="Google Shape;517;p7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518" name="Google Shape;518;p76"/>
          <p:cNvSpPr txBox="1"/>
          <p:nvPr>
            <p:ph idx="1" type="subTitle"/>
          </p:nvPr>
        </p:nvSpPr>
        <p:spPr>
          <a:xfrm>
            <a:off x="714973" y="2469500"/>
            <a:ext cx="2180400" cy="4182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b="1" sz="2400">
                <a:solidFill>
                  <a:schemeClr val="dk1"/>
                </a:solidFill>
                <a:latin typeface="Teko"/>
                <a:ea typeface="Teko"/>
                <a:cs typeface="Teko"/>
                <a:sym typeface="Teko"/>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519" name="Google Shape;519;p76"/>
          <p:cNvSpPr txBox="1"/>
          <p:nvPr>
            <p:ph idx="2" type="subTitle"/>
          </p:nvPr>
        </p:nvSpPr>
        <p:spPr>
          <a:xfrm>
            <a:off x="714975" y="2816700"/>
            <a:ext cx="2180400" cy="1559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520" name="Google Shape;520;p76"/>
          <p:cNvSpPr txBox="1"/>
          <p:nvPr>
            <p:ph idx="3" type="subTitle"/>
          </p:nvPr>
        </p:nvSpPr>
        <p:spPr>
          <a:xfrm>
            <a:off x="3481788" y="2816700"/>
            <a:ext cx="2180400" cy="1559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521" name="Google Shape;521;p76"/>
          <p:cNvSpPr txBox="1"/>
          <p:nvPr>
            <p:ph idx="4" type="subTitle"/>
          </p:nvPr>
        </p:nvSpPr>
        <p:spPr>
          <a:xfrm>
            <a:off x="6248626" y="2816700"/>
            <a:ext cx="2180400" cy="1559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522" name="Google Shape;522;p76"/>
          <p:cNvSpPr txBox="1"/>
          <p:nvPr>
            <p:ph idx="5" type="subTitle"/>
          </p:nvPr>
        </p:nvSpPr>
        <p:spPr>
          <a:xfrm>
            <a:off x="3481788" y="2469500"/>
            <a:ext cx="2180400" cy="4182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b="1" sz="2400">
                <a:solidFill>
                  <a:schemeClr val="dk1"/>
                </a:solidFill>
                <a:latin typeface="Teko"/>
                <a:ea typeface="Teko"/>
                <a:cs typeface="Teko"/>
                <a:sym typeface="Teko"/>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523" name="Google Shape;523;p76"/>
          <p:cNvSpPr txBox="1"/>
          <p:nvPr>
            <p:ph idx="6" type="subTitle"/>
          </p:nvPr>
        </p:nvSpPr>
        <p:spPr>
          <a:xfrm>
            <a:off x="6248627" y="2469500"/>
            <a:ext cx="2180400" cy="4182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b="1" sz="2400">
                <a:solidFill>
                  <a:schemeClr val="dk1"/>
                </a:solidFill>
                <a:latin typeface="Teko"/>
                <a:ea typeface="Teko"/>
                <a:cs typeface="Teko"/>
                <a:sym typeface="Teko"/>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524" name="Google Shape;524;p76"/>
          <p:cNvSpPr/>
          <p:nvPr/>
        </p:nvSpPr>
        <p:spPr>
          <a:xfrm>
            <a:off x="0" y="4389949"/>
            <a:ext cx="2194702" cy="753637"/>
          </a:xfrm>
          <a:custGeom>
            <a:rect b="b" l="l" r="r" t="t"/>
            <a:pathLst>
              <a:path extrusionOk="0" h="72326" w="210624">
                <a:moveTo>
                  <a:pt x="0" y="72325"/>
                </a:moveTo>
                <a:lnTo>
                  <a:pt x="0" y="0"/>
                </a:lnTo>
                <a:lnTo>
                  <a:pt x="210624" y="72325"/>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76"/>
          <p:cNvSpPr/>
          <p:nvPr/>
        </p:nvSpPr>
        <p:spPr>
          <a:xfrm rot="10800000">
            <a:off x="6899273" y="-64"/>
            <a:ext cx="2244725" cy="770814"/>
          </a:xfrm>
          <a:custGeom>
            <a:rect b="b" l="l" r="r" t="t"/>
            <a:pathLst>
              <a:path extrusionOk="0" h="72326" w="210624">
                <a:moveTo>
                  <a:pt x="0" y="72325"/>
                </a:moveTo>
                <a:lnTo>
                  <a:pt x="0" y="0"/>
                </a:lnTo>
                <a:lnTo>
                  <a:pt x="210624" y="7232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6" name="Google Shape;526;p76"/>
          <p:cNvGrpSpPr/>
          <p:nvPr/>
        </p:nvGrpSpPr>
        <p:grpSpPr>
          <a:xfrm flipH="1" rot="226009">
            <a:off x="8161198" y="4365918"/>
            <a:ext cx="828000" cy="710693"/>
            <a:chOff x="3122700" y="481200"/>
            <a:chExt cx="827950" cy="710650"/>
          </a:xfrm>
        </p:grpSpPr>
        <p:sp>
          <p:nvSpPr>
            <p:cNvPr id="527" name="Google Shape;527;p76"/>
            <p:cNvSpPr/>
            <p:nvPr/>
          </p:nvSpPr>
          <p:spPr>
            <a:xfrm>
              <a:off x="3122700" y="481200"/>
              <a:ext cx="804300" cy="690700"/>
            </a:xfrm>
            <a:custGeom>
              <a:rect b="b" l="l" r="r" t="t"/>
              <a:pathLst>
                <a:path extrusionOk="0" h="27628" w="32172">
                  <a:moveTo>
                    <a:pt x="1065" y="7579"/>
                  </a:moveTo>
                  <a:lnTo>
                    <a:pt x="26841" y="27627"/>
                  </a:lnTo>
                  <a:lnTo>
                    <a:pt x="27048" y="27359"/>
                  </a:lnTo>
                  <a:cubicBezTo>
                    <a:pt x="28138" y="27380"/>
                    <a:pt x="29553" y="26559"/>
                    <a:pt x="30639" y="25163"/>
                  </a:cubicBezTo>
                  <a:cubicBezTo>
                    <a:pt x="31724" y="23768"/>
                    <a:pt x="32171" y="22194"/>
                    <a:pt x="31882" y="21143"/>
                  </a:cubicBezTo>
                  <a:lnTo>
                    <a:pt x="32092" y="20875"/>
                  </a:lnTo>
                  <a:lnTo>
                    <a:pt x="6317" y="828"/>
                  </a:lnTo>
                  <a:cubicBezTo>
                    <a:pt x="5253" y="0"/>
                    <a:pt x="3214" y="840"/>
                    <a:pt x="1764" y="2705"/>
                  </a:cubicBezTo>
                  <a:cubicBezTo>
                    <a:pt x="314" y="4569"/>
                    <a:pt x="1" y="6751"/>
                    <a:pt x="1065" y="7579"/>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76"/>
            <p:cNvSpPr/>
            <p:nvPr/>
          </p:nvSpPr>
          <p:spPr>
            <a:xfrm>
              <a:off x="3766125" y="981625"/>
              <a:ext cx="184525" cy="210225"/>
            </a:xfrm>
            <a:custGeom>
              <a:rect b="b" l="l" r="r" t="t"/>
              <a:pathLst>
                <a:path extrusionOk="0" h="8409" w="7381">
                  <a:moveTo>
                    <a:pt x="1764" y="2705"/>
                  </a:moveTo>
                  <a:cubicBezTo>
                    <a:pt x="3214" y="842"/>
                    <a:pt x="5251" y="0"/>
                    <a:pt x="6317" y="828"/>
                  </a:cubicBezTo>
                  <a:cubicBezTo>
                    <a:pt x="7381" y="1656"/>
                    <a:pt x="7068" y="3839"/>
                    <a:pt x="5617" y="5704"/>
                  </a:cubicBezTo>
                  <a:cubicBezTo>
                    <a:pt x="4167" y="7567"/>
                    <a:pt x="2128" y="8408"/>
                    <a:pt x="1064" y="7581"/>
                  </a:cubicBezTo>
                  <a:cubicBezTo>
                    <a:pt x="0" y="6753"/>
                    <a:pt x="314" y="4570"/>
                    <a:pt x="1764" y="2705"/>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9" name="Google Shape;529;p76"/>
          <p:cNvSpPr/>
          <p:nvPr/>
        </p:nvSpPr>
        <p:spPr>
          <a:xfrm>
            <a:off x="-950975" y="171182"/>
            <a:ext cx="1635402" cy="1635402"/>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BLANK_1_1_1_2_1">
    <p:spTree>
      <p:nvGrpSpPr>
        <p:cNvPr id="530" name="Shape 530"/>
        <p:cNvGrpSpPr/>
        <p:nvPr/>
      </p:nvGrpSpPr>
      <p:grpSpPr>
        <a:xfrm>
          <a:off x="0" y="0"/>
          <a:ext cx="0" cy="0"/>
          <a:chOff x="0" y="0"/>
          <a:chExt cx="0" cy="0"/>
        </a:xfrm>
      </p:grpSpPr>
      <p:sp>
        <p:nvSpPr>
          <p:cNvPr id="531" name="Google Shape;531;p7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532" name="Google Shape;532;p77"/>
          <p:cNvSpPr txBox="1"/>
          <p:nvPr>
            <p:ph idx="1" type="subTitle"/>
          </p:nvPr>
        </p:nvSpPr>
        <p:spPr>
          <a:xfrm>
            <a:off x="2029853" y="1600821"/>
            <a:ext cx="5340900" cy="5262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Clr>
                <a:schemeClr val="dk1"/>
              </a:buClr>
              <a:buSzPts val="2400"/>
              <a:buFont typeface="Bebas Neue"/>
              <a:buNone/>
              <a:defRPr b="1" sz="2000">
                <a:solidFill>
                  <a:schemeClr val="dk1"/>
                </a:solidFill>
                <a:latin typeface="Teko"/>
                <a:ea typeface="Teko"/>
                <a:cs typeface="Teko"/>
                <a:sym typeface="Teko"/>
              </a:defRPr>
            </a:lvl1pPr>
            <a:lvl2pPr lvl="1">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533" name="Google Shape;533;p77"/>
          <p:cNvSpPr txBox="1"/>
          <p:nvPr>
            <p:ph idx="2" type="subTitle"/>
          </p:nvPr>
        </p:nvSpPr>
        <p:spPr>
          <a:xfrm>
            <a:off x="2029853" y="2792534"/>
            <a:ext cx="5340900" cy="5262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Clr>
                <a:schemeClr val="dk1"/>
              </a:buClr>
              <a:buSzPts val="2400"/>
              <a:buFont typeface="Bebas Neue"/>
              <a:buNone/>
              <a:defRPr b="1" sz="2000">
                <a:solidFill>
                  <a:schemeClr val="dk1"/>
                </a:solidFill>
                <a:latin typeface="Teko"/>
                <a:ea typeface="Teko"/>
                <a:cs typeface="Teko"/>
                <a:sym typeface="Teko"/>
              </a:defRPr>
            </a:lvl1pPr>
            <a:lvl2pPr lvl="1">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534" name="Google Shape;534;p77"/>
          <p:cNvSpPr txBox="1"/>
          <p:nvPr>
            <p:ph idx="3" type="subTitle"/>
          </p:nvPr>
        </p:nvSpPr>
        <p:spPr>
          <a:xfrm>
            <a:off x="2029853" y="3984247"/>
            <a:ext cx="5340900" cy="5262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Clr>
                <a:schemeClr val="dk1"/>
              </a:buClr>
              <a:buSzPts val="2400"/>
              <a:buFont typeface="Bebas Neue"/>
              <a:buNone/>
              <a:defRPr b="1" sz="2000">
                <a:solidFill>
                  <a:schemeClr val="dk1"/>
                </a:solidFill>
                <a:latin typeface="Teko"/>
                <a:ea typeface="Teko"/>
                <a:cs typeface="Teko"/>
                <a:sym typeface="Teko"/>
              </a:defRPr>
            </a:lvl1pPr>
            <a:lvl2pPr lvl="1">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535" name="Google Shape;535;p77"/>
          <p:cNvSpPr txBox="1"/>
          <p:nvPr>
            <p:ph idx="4" type="subTitle"/>
          </p:nvPr>
        </p:nvSpPr>
        <p:spPr>
          <a:xfrm>
            <a:off x="2029853" y="1245425"/>
            <a:ext cx="5340900" cy="4587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536" name="Google Shape;536;p77"/>
          <p:cNvSpPr txBox="1"/>
          <p:nvPr>
            <p:ph idx="5" type="subTitle"/>
          </p:nvPr>
        </p:nvSpPr>
        <p:spPr>
          <a:xfrm>
            <a:off x="2029853" y="2437143"/>
            <a:ext cx="5340900" cy="4587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537" name="Google Shape;537;p77"/>
          <p:cNvSpPr txBox="1"/>
          <p:nvPr>
            <p:ph idx="6" type="subTitle"/>
          </p:nvPr>
        </p:nvSpPr>
        <p:spPr>
          <a:xfrm>
            <a:off x="2029853" y="3628860"/>
            <a:ext cx="5340900" cy="4587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538" name="Google Shape;538;p77"/>
          <p:cNvSpPr/>
          <p:nvPr/>
        </p:nvSpPr>
        <p:spPr>
          <a:xfrm flipH="1" rot="10800000">
            <a:off x="0" y="-6868"/>
            <a:ext cx="2571719" cy="883100"/>
          </a:xfrm>
          <a:custGeom>
            <a:rect b="b" l="l" r="r" t="t"/>
            <a:pathLst>
              <a:path extrusionOk="0" h="72326" w="210624">
                <a:moveTo>
                  <a:pt x="0" y="72325"/>
                </a:moveTo>
                <a:lnTo>
                  <a:pt x="0" y="0"/>
                </a:lnTo>
                <a:lnTo>
                  <a:pt x="210624" y="72325"/>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77"/>
          <p:cNvSpPr/>
          <p:nvPr/>
        </p:nvSpPr>
        <p:spPr>
          <a:xfrm flipH="1">
            <a:off x="6747120" y="4318149"/>
            <a:ext cx="2403746" cy="825420"/>
          </a:xfrm>
          <a:custGeom>
            <a:rect b="b" l="l" r="r" t="t"/>
            <a:pathLst>
              <a:path extrusionOk="0" h="72326" w="210624">
                <a:moveTo>
                  <a:pt x="0" y="72325"/>
                </a:moveTo>
                <a:lnTo>
                  <a:pt x="0" y="0"/>
                </a:lnTo>
                <a:lnTo>
                  <a:pt x="210624" y="72325"/>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77"/>
          <p:cNvSpPr/>
          <p:nvPr/>
        </p:nvSpPr>
        <p:spPr>
          <a:xfrm>
            <a:off x="-701775" y="4400375"/>
            <a:ext cx="1275878" cy="1275878"/>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1_1_1_1">
    <p:spTree>
      <p:nvGrpSpPr>
        <p:cNvPr id="541" name="Shape 541"/>
        <p:cNvGrpSpPr/>
        <p:nvPr/>
      </p:nvGrpSpPr>
      <p:grpSpPr>
        <a:xfrm>
          <a:off x="0" y="0"/>
          <a:ext cx="0" cy="0"/>
          <a:chOff x="0" y="0"/>
          <a:chExt cx="0" cy="0"/>
        </a:xfrm>
      </p:grpSpPr>
      <p:sp>
        <p:nvSpPr>
          <p:cNvPr id="542" name="Google Shape;542;p7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a:lvl1pPr>
            <a:lvl2pPr lvl="1" algn="ctr">
              <a:spcBef>
                <a:spcPts val="0"/>
              </a:spcBef>
              <a:spcAft>
                <a:spcPts val="0"/>
              </a:spcAft>
              <a:buSzPts val="3000"/>
              <a:buNone/>
              <a:defRPr/>
            </a:lvl2pPr>
            <a:lvl3pPr lvl="2" algn="ctr">
              <a:spcBef>
                <a:spcPts val="0"/>
              </a:spcBef>
              <a:spcAft>
                <a:spcPts val="0"/>
              </a:spcAft>
              <a:buSzPts val="3000"/>
              <a:buNone/>
              <a:defRPr/>
            </a:lvl3pPr>
            <a:lvl4pPr lvl="3" algn="ctr">
              <a:spcBef>
                <a:spcPts val="0"/>
              </a:spcBef>
              <a:spcAft>
                <a:spcPts val="0"/>
              </a:spcAft>
              <a:buSzPts val="3000"/>
              <a:buNone/>
              <a:defRPr/>
            </a:lvl4pPr>
            <a:lvl5pPr lvl="4" algn="ctr">
              <a:spcBef>
                <a:spcPts val="0"/>
              </a:spcBef>
              <a:spcAft>
                <a:spcPts val="0"/>
              </a:spcAft>
              <a:buSzPts val="3000"/>
              <a:buNone/>
              <a:defRPr/>
            </a:lvl5pPr>
            <a:lvl6pPr lvl="5" algn="ctr">
              <a:spcBef>
                <a:spcPts val="0"/>
              </a:spcBef>
              <a:spcAft>
                <a:spcPts val="0"/>
              </a:spcAft>
              <a:buSzPts val="3000"/>
              <a:buNone/>
              <a:defRPr/>
            </a:lvl6pPr>
            <a:lvl7pPr lvl="6" algn="ctr">
              <a:spcBef>
                <a:spcPts val="0"/>
              </a:spcBef>
              <a:spcAft>
                <a:spcPts val="0"/>
              </a:spcAft>
              <a:buSzPts val="3000"/>
              <a:buNone/>
              <a:defRPr/>
            </a:lvl7pPr>
            <a:lvl8pPr lvl="7" algn="ctr">
              <a:spcBef>
                <a:spcPts val="0"/>
              </a:spcBef>
              <a:spcAft>
                <a:spcPts val="0"/>
              </a:spcAft>
              <a:buSzPts val="3000"/>
              <a:buNone/>
              <a:defRPr/>
            </a:lvl8pPr>
            <a:lvl9pPr lvl="8" algn="ctr">
              <a:spcBef>
                <a:spcPts val="0"/>
              </a:spcBef>
              <a:spcAft>
                <a:spcPts val="0"/>
              </a:spcAft>
              <a:buSzPts val="3000"/>
              <a:buNone/>
              <a:defRPr/>
            </a:lvl9pPr>
          </a:lstStyle>
          <a:p/>
        </p:txBody>
      </p:sp>
      <p:sp>
        <p:nvSpPr>
          <p:cNvPr id="543" name="Google Shape;543;p78"/>
          <p:cNvSpPr txBox="1"/>
          <p:nvPr>
            <p:ph idx="1" type="subTitle"/>
          </p:nvPr>
        </p:nvSpPr>
        <p:spPr>
          <a:xfrm>
            <a:off x="834274" y="1306475"/>
            <a:ext cx="3410700" cy="5259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b="1" sz="2400">
                <a:solidFill>
                  <a:schemeClr val="dk1"/>
                </a:solidFill>
                <a:latin typeface="Teko"/>
                <a:ea typeface="Teko"/>
                <a:cs typeface="Teko"/>
                <a:sym typeface="Teko"/>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544" name="Google Shape;544;p78"/>
          <p:cNvSpPr txBox="1"/>
          <p:nvPr>
            <p:ph idx="2" type="subTitle"/>
          </p:nvPr>
        </p:nvSpPr>
        <p:spPr>
          <a:xfrm>
            <a:off x="834275" y="1756175"/>
            <a:ext cx="3410700" cy="10278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545" name="Google Shape;545;p78"/>
          <p:cNvSpPr txBox="1"/>
          <p:nvPr>
            <p:ph idx="3" type="subTitle"/>
          </p:nvPr>
        </p:nvSpPr>
        <p:spPr>
          <a:xfrm>
            <a:off x="4899026" y="1756175"/>
            <a:ext cx="3410700" cy="10278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546" name="Google Shape;546;p78"/>
          <p:cNvSpPr txBox="1"/>
          <p:nvPr>
            <p:ph idx="4" type="subTitle"/>
          </p:nvPr>
        </p:nvSpPr>
        <p:spPr>
          <a:xfrm>
            <a:off x="834275" y="3352100"/>
            <a:ext cx="3410700" cy="10278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547" name="Google Shape;547;p78"/>
          <p:cNvSpPr txBox="1"/>
          <p:nvPr>
            <p:ph idx="5" type="subTitle"/>
          </p:nvPr>
        </p:nvSpPr>
        <p:spPr>
          <a:xfrm>
            <a:off x="4899026" y="3352100"/>
            <a:ext cx="3410700" cy="10278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548" name="Google Shape;548;p78"/>
          <p:cNvSpPr txBox="1"/>
          <p:nvPr>
            <p:ph idx="6" type="subTitle"/>
          </p:nvPr>
        </p:nvSpPr>
        <p:spPr>
          <a:xfrm>
            <a:off x="834274" y="2902400"/>
            <a:ext cx="3410700" cy="5259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b="1" sz="2400">
                <a:solidFill>
                  <a:schemeClr val="dk1"/>
                </a:solidFill>
                <a:latin typeface="Teko"/>
                <a:ea typeface="Teko"/>
                <a:cs typeface="Teko"/>
                <a:sym typeface="Teko"/>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549" name="Google Shape;549;p78"/>
          <p:cNvSpPr txBox="1"/>
          <p:nvPr>
            <p:ph idx="7" type="subTitle"/>
          </p:nvPr>
        </p:nvSpPr>
        <p:spPr>
          <a:xfrm>
            <a:off x="4899024" y="1306475"/>
            <a:ext cx="3410700" cy="5259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b="1" sz="2400">
                <a:solidFill>
                  <a:schemeClr val="dk1"/>
                </a:solidFill>
                <a:latin typeface="Teko"/>
                <a:ea typeface="Teko"/>
                <a:cs typeface="Teko"/>
                <a:sym typeface="Teko"/>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550" name="Google Shape;550;p78"/>
          <p:cNvSpPr txBox="1"/>
          <p:nvPr>
            <p:ph idx="8" type="subTitle"/>
          </p:nvPr>
        </p:nvSpPr>
        <p:spPr>
          <a:xfrm>
            <a:off x="4899024" y="2902400"/>
            <a:ext cx="3410700" cy="5259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b="1" sz="2400">
                <a:solidFill>
                  <a:schemeClr val="dk1"/>
                </a:solidFill>
                <a:latin typeface="Teko"/>
                <a:ea typeface="Teko"/>
                <a:cs typeface="Teko"/>
                <a:sym typeface="Teko"/>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551" name="Google Shape;551;p78"/>
          <p:cNvSpPr/>
          <p:nvPr/>
        </p:nvSpPr>
        <p:spPr>
          <a:xfrm flipH="1" rot="10800000">
            <a:off x="0" y="0"/>
            <a:ext cx="2571719" cy="883100"/>
          </a:xfrm>
          <a:custGeom>
            <a:rect b="b" l="l" r="r" t="t"/>
            <a:pathLst>
              <a:path extrusionOk="0" h="72326" w="210624">
                <a:moveTo>
                  <a:pt x="0" y="72325"/>
                </a:moveTo>
                <a:lnTo>
                  <a:pt x="0" y="0"/>
                </a:lnTo>
                <a:lnTo>
                  <a:pt x="210624" y="72325"/>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78"/>
          <p:cNvSpPr/>
          <p:nvPr/>
        </p:nvSpPr>
        <p:spPr>
          <a:xfrm flipH="1">
            <a:off x="6740252" y="4318149"/>
            <a:ext cx="2403746" cy="825420"/>
          </a:xfrm>
          <a:custGeom>
            <a:rect b="b" l="l" r="r" t="t"/>
            <a:pathLst>
              <a:path extrusionOk="0" h="72326" w="210624">
                <a:moveTo>
                  <a:pt x="0" y="72325"/>
                </a:moveTo>
                <a:lnTo>
                  <a:pt x="0" y="0"/>
                </a:lnTo>
                <a:lnTo>
                  <a:pt x="210624" y="72325"/>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3" name="Google Shape;553;p78"/>
          <p:cNvGrpSpPr/>
          <p:nvPr/>
        </p:nvGrpSpPr>
        <p:grpSpPr>
          <a:xfrm flipH="1">
            <a:off x="-653300" y="3861400"/>
            <a:ext cx="1340300" cy="1022175"/>
            <a:chOff x="4552025" y="1720300"/>
            <a:chExt cx="1340300" cy="1022175"/>
          </a:xfrm>
        </p:grpSpPr>
        <p:sp>
          <p:nvSpPr>
            <p:cNvPr id="554" name="Google Shape;554;p78"/>
            <p:cNvSpPr/>
            <p:nvPr/>
          </p:nvSpPr>
          <p:spPr>
            <a:xfrm>
              <a:off x="5245525" y="2236225"/>
              <a:ext cx="646800" cy="490025"/>
            </a:xfrm>
            <a:custGeom>
              <a:rect b="b" l="l" r="r" t="t"/>
              <a:pathLst>
                <a:path extrusionOk="0" h="19601" w="25872">
                  <a:moveTo>
                    <a:pt x="24803" y="13923"/>
                  </a:moveTo>
                  <a:lnTo>
                    <a:pt x="3255" y="0"/>
                  </a:lnTo>
                  <a:lnTo>
                    <a:pt x="1" y="5038"/>
                  </a:lnTo>
                  <a:lnTo>
                    <a:pt x="21549" y="18959"/>
                  </a:lnTo>
                  <a:cubicBezTo>
                    <a:pt x="22542" y="19600"/>
                    <a:pt x="24074" y="18993"/>
                    <a:pt x="24972" y="17602"/>
                  </a:cubicBezTo>
                  <a:cubicBezTo>
                    <a:pt x="25871" y="16210"/>
                    <a:pt x="25796" y="14564"/>
                    <a:pt x="24803" y="13923"/>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78"/>
            <p:cNvSpPr/>
            <p:nvPr/>
          </p:nvSpPr>
          <p:spPr>
            <a:xfrm>
              <a:off x="4898350" y="1870800"/>
              <a:ext cx="759875" cy="871675"/>
            </a:xfrm>
            <a:custGeom>
              <a:rect b="b" l="l" r="r" t="t"/>
              <a:pathLst>
                <a:path extrusionOk="0" h="34867" w="30395">
                  <a:moveTo>
                    <a:pt x="24286" y="2373"/>
                  </a:moveTo>
                  <a:lnTo>
                    <a:pt x="21545" y="603"/>
                  </a:lnTo>
                  <a:lnTo>
                    <a:pt x="21208" y="1124"/>
                  </a:lnTo>
                  <a:cubicBezTo>
                    <a:pt x="15776" y="1"/>
                    <a:pt x="8980" y="3518"/>
                    <a:pt x="4697" y="10147"/>
                  </a:cubicBezTo>
                  <a:cubicBezTo>
                    <a:pt x="414" y="16775"/>
                    <a:pt x="1" y="24417"/>
                    <a:pt x="3259" y="28907"/>
                  </a:cubicBezTo>
                  <a:lnTo>
                    <a:pt x="2921" y="29429"/>
                  </a:lnTo>
                  <a:lnTo>
                    <a:pt x="5662" y="31200"/>
                  </a:lnTo>
                  <a:cubicBezTo>
                    <a:pt x="11337" y="34867"/>
                    <a:pt x="20108" y="31387"/>
                    <a:pt x="25251" y="23426"/>
                  </a:cubicBezTo>
                  <a:cubicBezTo>
                    <a:pt x="30395" y="15467"/>
                    <a:pt x="29962" y="6041"/>
                    <a:pt x="24286" y="237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78"/>
            <p:cNvSpPr/>
            <p:nvPr/>
          </p:nvSpPr>
          <p:spPr>
            <a:xfrm>
              <a:off x="4818650" y="1794175"/>
              <a:ext cx="771050" cy="904050"/>
            </a:xfrm>
            <a:custGeom>
              <a:rect b="b" l="l" r="r" t="t"/>
              <a:pathLst>
                <a:path extrusionOk="0" h="36162" w="30842">
                  <a:moveTo>
                    <a:pt x="25698" y="24721"/>
                  </a:moveTo>
                  <a:cubicBezTo>
                    <a:pt x="20555" y="32681"/>
                    <a:pt x="11786" y="36162"/>
                    <a:pt x="6109" y="32494"/>
                  </a:cubicBezTo>
                  <a:cubicBezTo>
                    <a:pt x="433" y="28827"/>
                    <a:pt x="1" y="19401"/>
                    <a:pt x="5144" y="11442"/>
                  </a:cubicBezTo>
                  <a:cubicBezTo>
                    <a:pt x="10287" y="3481"/>
                    <a:pt x="19058" y="1"/>
                    <a:pt x="24733" y="3668"/>
                  </a:cubicBezTo>
                  <a:cubicBezTo>
                    <a:pt x="30409" y="7334"/>
                    <a:pt x="30842" y="16760"/>
                    <a:pt x="25698" y="2472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78"/>
            <p:cNvSpPr/>
            <p:nvPr/>
          </p:nvSpPr>
          <p:spPr>
            <a:xfrm>
              <a:off x="4784000" y="1796875"/>
              <a:ext cx="759825" cy="871725"/>
            </a:xfrm>
            <a:custGeom>
              <a:rect b="b" l="l" r="r" t="t"/>
              <a:pathLst>
                <a:path extrusionOk="0" h="34869" w="30393">
                  <a:moveTo>
                    <a:pt x="24285" y="2375"/>
                  </a:moveTo>
                  <a:lnTo>
                    <a:pt x="21544" y="603"/>
                  </a:lnTo>
                  <a:lnTo>
                    <a:pt x="21207" y="1126"/>
                  </a:lnTo>
                  <a:cubicBezTo>
                    <a:pt x="15775" y="1"/>
                    <a:pt x="8978" y="3520"/>
                    <a:pt x="4696" y="10148"/>
                  </a:cubicBezTo>
                  <a:cubicBezTo>
                    <a:pt x="413" y="16776"/>
                    <a:pt x="0" y="24419"/>
                    <a:pt x="3258" y="28908"/>
                  </a:cubicBezTo>
                  <a:lnTo>
                    <a:pt x="2921" y="29431"/>
                  </a:lnTo>
                  <a:lnTo>
                    <a:pt x="5660" y="31201"/>
                  </a:lnTo>
                  <a:cubicBezTo>
                    <a:pt x="11337" y="34868"/>
                    <a:pt x="20108" y="31389"/>
                    <a:pt x="25251" y="23428"/>
                  </a:cubicBezTo>
                  <a:cubicBezTo>
                    <a:pt x="30393" y="15468"/>
                    <a:pt x="29960" y="6042"/>
                    <a:pt x="24285" y="237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78"/>
            <p:cNvSpPr/>
            <p:nvPr/>
          </p:nvSpPr>
          <p:spPr>
            <a:xfrm>
              <a:off x="4704300" y="1720300"/>
              <a:ext cx="771025" cy="904025"/>
            </a:xfrm>
            <a:custGeom>
              <a:rect b="b" l="l" r="r" t="t"/>
              <a:pathLst>
                <a:path extrusionOk="0" h="36161" w="30841">
                  <a:moveTo>
                    <a:pt x="25698" y="24720"/>
                  </a:moveTo>
                  <a:cubicBezTo>
                    <a:pt x="20555" y="32680"/>
                    <a:pt x="11784" y="36161"/>
                    <a:pt x="6109" y="32494"/>
                  </a:cubicBezTo>
                  <a:cubicBezTo>
                    <a:pt x="432" y="28826"/>
                    <a:pt x="0" y="19400"/>
                    <a:pt x="5143" y="11441"/>
                  </a:cubicBezTo>
                  <a:cubicBezTo>
                    <a:pt x="10286" y="3480"/>
                    <a:pt x="19056" y="0"/>
                    <a:pt x="24732" y="3668"/>
                  </a:cubicBezTo>
                  <a:cubicBezTo>
                    <a:pt x="30409" y="7333"/>
                    <a:pt x="30841" y="16759"/>
                    <a:pt x="25698" y="2472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78"/>
            <p:cNvSpPr/>
            <p:nvPr/>
          </p:nvSpPr>
          <p:spPr>
            <a:xfrm>
              <a:off x="4571150" y="1804825"/>
              <a:ext cx="653650" cy="490150"/>
            </a:xfrm>
            <a:custGeom>
              <a:rect b="b" l="l" r="r" t="t"/>
              <a:pathLst>
                <a:path extrusionOk="0" h="19606" w="26146">
                  <a:moveTo>
                    <a:pt x="25077" y="13928"/>
                  </a:moveTo>
                  <a:lnTo>
                    <a:pt x="3521" y="0"/>
                  </a:lnTo>
                  <a:lnTo>
                    <a:pt x="3391" y="201"/>
                  </a:lnTo>
                  <a:cubicBezTo>
                    <a:pt x="2502" y="170"/>
                    <a:pt x="1473" y="773"/>
                    <a:pt x="800" y="1814"/>
                  </a:cubicBezTo>
                  <a:cubicBezTo>
                    <a:pt x="128" y="2855"/>
                    <a:pt x="1" y="4039"/>
                    <a:pt x="397" y="4837"/>
                  </a:cubicBezTo>
                  <a:lnTo>
                    <a:pt x="267" y="5038"/>
                  </a:lnTo>
                  <a:lnTo>
                    <a:pt x="21823" y="18964"/>
                  </a:lnTo>
                  <a:cubicBezTo>
                    <a:pt x="22814" y="19606"/>
                    <a:pt x="24347" y="18998"/>
                    <a:pt x="25246" y="17606"/>
                  </a:cubicBezTo>
                  <a:cubicBezTo>
                    <a:pt x="26146" y="16215"/>
                    <a:pt x="26070" y="14568"/>
                    <a:pt x="25077" y="1392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78"/>
            <p:cNvSpPr/>
            <p:nvPr/>
          </p:nvSpPr>
          <p:spPr>
            <a:xfrm>
              <a:off x="4552025" y="1789400"/>
              <a:ext cx="134750" cy="157950"/>
            </a:xfrm>
            <a:custGeom>
              <a:rect b="b" l="l" r="r" t="t"/>
              <a:pathLst>
                <a:path extrusionOk="0" h="6318" w="5390">
                  <a:moveTo>
                    <a:pt x="4490" y="4320"/>
                  </a:moveTo>
                  <a:cubicBezTo>
                    <a:pt x="3592" y="5710"/>
                    <a:pt x="2059" y="6318"/>
                    <a:pt x="1067" y="5678"/>
                  </a:cubicBezTo>
                  <a:cubicBezTo>
                    <a:pt x="76" y="5037"/>
                    <a:pt x="0" y="3389"/>
                    <a:pt x="898" y="1999"/>
                  </a:cubicBezTo>
                  <a:cubicBezTo>
                    <a:pt x="1797" y="608"/>
                    <a:pt x="3330" y="0"/>
                    <a:pt x="4321" y="640"/>
                  </a:cubicBezTo>
                  <a:cubicBezTo>
                    <a:pt x="5313" y="1282"/>
                    <a:pt x="5389" y="2929"/>
                    <a:pt x="4490" y="432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561" name="Shape 561"/>
        <p:cNvGrpSpPr/>
        <p:nvPr/>
      </p:nvGrpSpPr>
      <p:grpSpPr>
        <a:xfrm>
          <a:off x="0" y="0"/>
          <a:ext cx="0" cy="0"/>
          <a:chOff x="0" y="0"/>
          <a:chExt cx="0" cy="0"/>
        </a:xfrm>
      </p:grpSpPr>
      <p:sp>
        <p:nvSpPr>
          <p:cNvPr id="562" name="Google Shape;562;p7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563" name="Google Shape;563;p79"/>
          <p:cNvSpPr/>
          <p:nvPr/>
        </p:nvSpPr>
        <p:spPr>
          <a:xfrm rot="10800000">
            <a:off x="6579147" y="-6868"/>
            <a:ext cx="2571719" cy="883100"/>
          </a:xfrm>
          <a:custGeom>
            <a:rect b="b" l="l" r="r" t="t"/>
            <a:pathLst>
              <a:path extrusionOk="0" h="72326" w="210624">
                <a:moveTo>
                  <a:pt x="0" y="72325"/>
                </a:moveTo>
                <a:lnTo>
                  <a:pt x="0" y="0"/>
                </a:lnTo>
                <a:lnTo>
                  <a:pt x="210624" y="72325"/>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79"/>
          <p:cNvSpPr/>
          <p:nvPr/>
        </p:nvSpPr>
        <p:spPr>
          <a:xfrm>
            <a:off x="0" y="4318149"/>
            <a:ext cx="2403746" cy="825420"/>
          </a:xfrm>
          <a:custGeom>
            <a:rect b="b" l="l" r="r" t="t"/>
            <a:pathLst>
              <a:path extrusionOk="0" h="72326" w="210624">
                <a:moveTo>
                  <a:pt x="0" y="72325"/>
                </a:moveTo>
                <a:lnTo>
                  <a:pt x="0" y="0"/>
                </a:lnTo>
                <a:lnTo>
                  <a:pt x="210624" y="72325"/>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79"/>
          <p:cNvSpPr/>
          <p:nvPr/>
        </p:nvSpPr>
        <p:spPr>
          <a:xfrm flipH="1">
            <a:off x="-799852" y="445025"/>
            <a:ext cx="1421850" cy="1421850"/>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1_1">
    <p:spTree>
      <p:nvGrpSpPr>
        <p:cNvPr id="566" name="Shape 566"/>
        <p:cNvGrpSpPr/>
        <p:nvPr/>
      </p:nvGrpSpPr>
      <p:grpSpPr>
        <a:xfrm>
          <a:off x="0" y="0"/>
          <a:ext cx="0" cy="0"/>
          <a:chOff x="0" y="0"/>
          <a:chExt cx="0" cy="0"/>
        </a:xfrm>
      </p:grpSpPr>
      <p:sp>
        <p:nvSpPr>
          <p:cNvPr id="567" name="Google Shape;567;p8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568" name="Google Shape;568;p80"/>
          <p:cNvSpPr/>
          <p:nvPr/>
        </p:nvSpPr>
        <p:spPr>
          <a:xfrm flipH="1" rot="10800000">
            <a:off x="0" y="-6868"/>
            <a:ext cx="2571719" cy="883100"/>
          </a:xfrm>
          <a:custGeom>
            <a:rect b="b" l="l" r="r" t="t"/>
            <a:pathLst>
              <a:path extrusionOk="0" h="72326" w="210624">
                <a:moveTo>
                  <a:pt x="0" y="72325"/>
                </a:moveTo>
                <a:lnTo>
                  <a:pt x="0" y="0"/>
                </a:lnTo>
                <a:lnTo>
                  <a:pt x="210624" y="72325"/>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80"/>
          <p:cNvSpPr/>
          <p:nvPr/>
        </p:nvSpPr>
        <p:spPr>
          <a:xfrm flipH="1">
            <a:off x="6747120" y="4318149"/>
            <a:ext cx="2403746" cy="825420"/>
          </a:xfrm>
          <a:custGeom>
            <a:rect b="b" l="l" r="r" t="t"/>
            <a:pathLst>
              <a:path extrusionOk="0" h="72326" w="210624">
                <a:moveTo>
                  <a:pt x="0" y="72325"/>
                </a:moveTo>
                <a:lnTo>
                  <a:pt x="0" y="0"/>
                </a:lnTo>
                <a:lnTo>
                  <a:pt x="210624" y="72325"/>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80"/>
          <p:cNvSpPr/>
          <p:nvPr/>
        </p:nvSpPr>
        <p:spPr>
          <a:xfrm>
            <a:off x="-975350" y="4195157"/>
            <a:ext cx="1635402" cy="1635402"/>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LANK_1_1_1_1_1">
    <p:spTree>
      <p:nvGrpSpPr>
        <p:cNvPr id="571" name="Shape 571"/>
        <p:cNvGrpSpPr/>
        <p:nvPr/>
      </p:nvGrpSpPr>
      <p:grpSpPr>
        <a:xfrm>
          <a:off x="0" y="0"/>
          <a:ext cx="0" cy="0"/>
          <a:chOff x="0" y="0"/>
          <a:chExt cx="0" cy="0"/>
        </a:xfrm>
      </p:grpSpPr>
      <p:sp>
        <p:nvSpPr>
          <p:cNvPr id="572" name="Google Shape;572;p8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573" name="Google Shape;573;p81"/>
          <p:cNvSpPr txBox="1"/>
          <p:nvPr>
            <p:ph idx="1" type="subTitle"/>
          </p:nvPr>
        </p:nvSpPr>
        <p:spPr>
          <a:xfrm>
            <a:off x="720000" y="1819969"/>
            <a:ext cx="2459100" cy="9063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574" name="Google Shape;574;p81"/>
          <p:cNvSpPr txBox="1"/>
          <p:nvPr>
            <p:ph idx="2" type="subTitle"/>
          </p:nvPr>
        </p:nvSpPr>
        <p:spPr>
          <a:xfrm>
            <a:off x="3342473" y="1819969"/>
            <a:ext cx="2459100" cy="9063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575" name="Google Shape;575;p81"/>
          <p:cNvSpPr txBox="1"/>
          <p:nvPr>
            <p:ph idx="3" type="subTitle"/>
          </p:nvPr>
        </p:nvSpPr>
        <p:spPr>
          <a:xfrm>
            <a:off x="5964606" y="1819969"/>
            <a:ext cx="2459700" cy="9063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576" name="Google Shape;576;p81"/>
          <p:cNvSpPr txBox="1"/>
          <p:nvPr>
            <p:ph idx="4" type="subTitle"/>
          </p:nvPr>
        </p:nvSpPr>
        <p:spPr>
          <a:xfrm>
            <a:off x="720000" y="3436425"/>
            <a:ext cx="2459100" cy="9063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577" name="Google Shape;577;p81"/>
          <p:cNvSpPr txBox="1"/>
          <p:nvPr>
            <p:ph idx="5" type="subTitle"/>
          </p:nvPr>
        </p:nvSpPr>
        <p:spPr>
          <a:xfrm>
            <a:off x="3342473" y="3436425"/>
            <a:ext cx="2459100" cy="9063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578" name="Google Shape;578;p81"/>
          <p:cNvSpPr txBox="1"/>
          <p:nvPr>
            <p:ph idx="6" type="subTitle"/>
          </p:nvPr>
        </p:nvSpPr>
        <p:spPr>
          <a:xfrm>
            <a:off x="5970306" y="3436425"/>
            <a:ext cx="2454000" cy="9063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579" name="Google Shape;579;p81"/>
          <p:cNvSpPr txBox="1"/>
          <p:nvPr>
            <p:ph idx="7" type="subTitle"/>
          </p:nvPr>
        </p:nvSpPr>
        <p:spPr>
          <a:xfrm>
            <a:off x="720000" y="1352875"/>
            <a:ext cx="2459100" cy="5373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b="1" sz="2400">
                <a:solidFill>
                  <a:schemeClr val="dk1"/>
                </a:solidFill>
                <a:latin typeface="Teko"/>
                <a:ea typeface="Teko"/>
                <a:cs typeface="Teko"/>
                <a:sym typeface="Teko"/>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580" name="Google Shape;580;p81"/>
          <p:cNvSpPr txBox="1"/>
          <p:nvPr>
            <p:ph idx="8" type="subTitle"/>
          </p:nvPr>
        </p:nvSpPr>
        <p:spPr>
          <a:xfrm>
            <a:off x="3342479" y="1352875"/>
            <a:ext cx="2459100" cy="5373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b="1" sz="2400">
                <a:solidFill>
                  <a:schemeClr val="dk1"/>
                </a:solidFill>
                <a:latin typeface="Teko"/>
                <a:ea typeface="Teko"/>
                <a:cs typeface="Teko"/>
                <a:sym typeface="Teko"/>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581" name="Google Shape;581;p81"/>
          <p:cNvSpPr txBox="1"/>
          <p:nvPr>
            <p:ph idx="9" type="subTitle"/>
          </p:nvPr>
        </p:nvSpPr>
        <p:spPr>
          <a:xfrm>
            <a:off x="5964606" y="1352875"/>
            <a:ext cx="2459700" cy="5373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b="1" sz="2400">
                <a:solidFill>
                  <a:schemeClr val="dk1"/>
                </a:solidFill>
                <a:latin typeface="Teko"/>
                <a:ea typeface="Teko"/>
                <a:cs typeface="Teko"/>
                <a:sym typeface="Teko"/>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582" name="Google Shape;582;p81"/>
          <p:cNvSpPr txBox="1"/>
          <p:nvPr>
            <p:ph idx="13" type="subTitle"/>
          </p:nvPr>
        </p:nvSpPr>
        <p:spPr>
          <a:xfrm>
            <a:off x="720000" y="2973275"/>
            <a:ext cx="2459100" cy="5373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b="1" sz="2400">
                <a:solidFill>
                  <a:schemeClr val="dk1"/>
                </a:solidFill>
                <a:latin typeface="Teko"/>
                <a:ea typeface="Teko"/>
                <a:cs typeface="Teko"/>
                <a:sym typeface="Teko"/>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583" name="Google Shape;583;p81"/>
          <p:cNvSpPr txBox="1"/>
          <p:nvPr>
            <p:ph idx="14" type="subTitle"/>
          </p:nvPr>
        </p:nvSpPr>
        <p:spPr>
          <a:xfrm>
            <a:off x="3342479" y="2973275"/>
            <a:ext cx="2459100" cy="5373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b="1" sz="2400">
                <a:solidFill>
                  <a:schemeClr val="dk1"/>
                </a:solidFill>
                <a:latin typeface="Teko"/>
                <a:ea typeface="Teko"/>
                <a:cs typeface="Teko"/>
                <a:sym typeface="Teko"/>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584" name="Google Shape;584;p81"/>
          <p:cNvSpPr txBox="1"/>
          <p:nvPr>
            <p:ph idx="15" type="subTitle"/>
          </p:nvPr>
        </p:nvSpPr>
        <p:spPr>
          <a:xfrm>
            <a:off x="5965206" y="2973275"/>
            <a:ext cx="2459100" cy="5373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b="1" sz="2400">
                <a:solidFill>
                  <a:schemeClr val="dk1"/>
                </a:solidFill>
                <a:latin typeface="Teko"/>
                <a:ea typeface="Teko"/>
                <a:cs typeface="Teko"/>
                <a:sym typeface="Teko"/>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585" name="Google Shape;585;p81"/>
          <p:cNvSpPr/>
          <p:nvPr/>
        </p:nvSpPr>
        <p:spPr>
          <a:xfrm rot="10800000">
            <a:off x="6572280" y="0"/>
            <a:ext cx="2571719" cy="883100"/>
          </a:xfrm>
          <a:custGeom>
            <a:rect b="b" l="l" r="r" t="t"/>
            <a:pathLst>
              <a:path extrusionOk="0" h="72326" w="210624">
                <a:moveTo>
                  <a:pt x="0" y="72325"/>
                </a:moveTo>
                <a:lnTo>
                  <a:pt x="0" y="0"/>
                </a:lnTo>
                <a:lnTo>
                  <a:pt x="210624" y="72325"/>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81"/>
          <p:cNvSpPr/>
          <p:nvPr/>
        </p:nvSpPr>
        <p:spPr>
          <a:xfrm>
            <a:off x="0" y="4318149"/>
            <a:ext cx="2403746" cy="825420"/>
          </a:xfrm>
          <a:custGeom>
            <a:rect b="b" l="l" r="r" t="t"/>
            <a:pathLst>
              <a:path extrusionOk="0" h="72326" w="210624">
                <a:moveTo>
                  <a:pt x="0" y="72325"/>
                </a:moveTo>
                <a:lnTo>
                  <a:pt x="0" y="0"/>
                </a:lnTo>
                <a:lnTo>
                  <a:pt x="210624" y="72325"/>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81"/>
          <p:cNvSpPr/>
          <p:nvPr/>
        </p:nvSpPr>
        <p:spPr>
          <a:xfrm>
            <a:off x="7660725" y="4535125"/>
            <a:ext cx="1168535" cy="1168535"/>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1_1_1_1_1_1_2">
    <p:spTree>
      <p:nvGrpSpPr>
        <p:cNvPr id="588" name="Shape 588"/>
        <p:cNvGrpSpPr/>
        <p:nvPr/>
      </p:nvGrpSpPr>
      <p:grpSpPr>
        <a:xfrm>
          <a:off x="0" y="0"/>
          <a:ext cx="0" cy="0"/>
          <a:chOff x="0" y="0"/>
          <a:chExt cx="0" cy="0"/>
        </a:xfrm>
      </p:grpSpPr>
      <p:sp>
        <p:nvSpPr>
          <p:cNvPr id="589" name="Google Shape;589;p82"/>
          <p:cNvSpPr txBox="1"/>
          <p:nvPr>
            <p:ph type="ctrTitle"/>
          </p:nvPr>
        </p:nvSpPr>
        <p:spPr>
          <a:xfrm>
            <a:off x="2382250" y="611200"/>
            <a:ext cx="4379400" cy="10563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7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590" name="Google Shape;590;p82"/>
          <p:cNvSpPr txBox="1"/>
          <p:nvPr>
            <p:ph idx="1" type="subTitle"/>
          </p:nvPr>
        </p:nvSpPr>
        <p:spPr>
          <a:xfrm>
            <a:off x="2382350" y="1624200"/>
            <a:ext cx="4379400" cy="1026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591" name="Google Shape;591;p82"/>
          <p:cNvSpPr txBox="1"/>
          <p:nvPr/>
        </p:nvSpPr>
        <p:spPr>
          <a:xfrm>
            <a:off x="2382325" y="3792050"/>
            <a:ext cx="4379400" cy="6156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300"/>
              </a:spcBef>
              <a:spcAft>
                <a:spcPts val="0"/>
              </a:spcAft>
              <a:buNone/>
            </a:pPr>
            <a:r>
              <a:rPr lang="en" sz="1000">
                <a:solidFill>
                  <a:schemeClr val="dk1"/>
                </a:solidFill>
                <a:latin typeface="Noto Sans"/>
                <a:ea typeface="Noto Sans"/>
                <a:cs typeface="Noto Sans"/>
                <a:sym typeface="Noto Sans"/>
              </a:rPr>
              <a:t>CREDITS: This presentation template was created by </a:t>
            </a:r>
            <a:r>
              <a:rPr b="1" lang="en" sz="1000" u="sng">
                <a:solidFill>
                  <a:schemeClr val="dk1"/>
                </a:solidFill>
                <a:latin typeface="Noto Sans"/>
                <a:ea typeface="Noto Sans"/>
                <a:cs typeface="Noto Sans"/>
                <a:sym typeface="Noto Sans"/>
                <a:hlinkClick r:id="rId2">
                  <a:extLst>
                    <a:ext uri="{A12FA001-AC4F-418D-AE19-62706E023703}">
                      <ahyp:hlinkClr val="tx"/>
                    </a:ext>
                  </a:extLst>
                </a:hlinkClick>
              </a:rPr>
              <a:t>Slidesgo</a:t>
            </a:r>
            <a:r>
              <a:rPr lang="en" sz="1000" u="sng">
                <a:solidFill>
                  <a:schemeClr val="dk1"/>
                </a:solidFill>
                <a:latin typeface="Noto Sans"/>
                <a:ea typeface="Noto Sans"/>
                <a:cs typeface="Noto Sans"/>
                <a:sym typeface="Noto Sans"/>
              </a:rPr>
              <a:t>,</a:t>
            </a:r>
            <a:r>
              <a:rPr lang="en" sz="1000">
                <a:solidFill>
                  <a:schemeClr val="dk1"/>
                </a:solidFill>
                <a:latin typeface="Noto Sans"/>
                <a:ea typeface="Noto Sans"/>
                <a:cs typeface="Noto Sans"/>
                <a:sym typeface="Noto Sans"/>
              </a:rPr>
              <a:t> including icons by </a:t>
            </a:r>
            <a:r>
              <a:rPr b="1" lang="en" sz="1000" u="sng">
                <a:solidFill>
                  <a:schemeClr val="dk1"/>
                </a:solidFill>
                <a:latin typeface="Noto Sans"/>
                <a:ea typeface="Noto Sans"/>
                <a:cs typeface="Noto Sans"/>
                <a:sym typeface="Noto Sans"/>
                <a:hlinkClick r:id="rId3">
                  <a:extLst>
                    <a:ext uri="{A12FA001-AC4F-418D-AE19-62706E023703}">
                      <ahyp:hlinkClr val="tx"/>
                    </a:ext>
                  </a:extLst>
                </a:hlinkClick>
              </a:rPr>
              <a:t>Flaticon</a:t>
            </a:r>
            <a:r>
              <a:rPr lang="en" sz="1000" u="sng">
                <a:solidFill>
                  <a:schemeClr val="dk1"/>
                </a:solidFill>
                <a:latin typeface="Noto Sans"/>
                <a:ea typeface="Noto Sans"/>
                <a:cs typeface="Noto Sans"/>
                <a:sym typeface="Noto Sans"/>
              </a:rPr>
              <a:t>,</a:t>
            </a:r>
            <a:r>
              <a:rPr lang="en" sz="1000">
                <a:solidFill>
                  <a:schemeClr val="dk1"/>
                </a:solidFill>
                <a:latin typeface="Noto Sans"/>
                <a:ea typeface="Noto Sans"/>
                <a:cs typeface="Noto Sans"/>
                <a:sym typeface="Noto Sans"/>
              </a:rPr>
              <a:t> and infographics &amp; images by </a:t>
            </a:r>
            <a:r>
              <a:rPr b="1" lang="en" sz="1000" u="sng">
                <a:solidFill>
                  <a:schemeClr val="dk1"/>
                </a:solidFill>
                <a:latin typeface="Noto Sans"/>
                <a:ea typeface="Noto Sans"/>
                <a:cs typeface="Noto Sans"/>
                <a:sym typeface="Noto Sans"/>
                <a:hlinkClick r:id="rId4">
                  <a:extLst>
                    <a:ext uri="{A12FA001-AC4F-418D-AE19-62706E023703}">
                      <ahyp:hlinkClr val="tx"/>
                    </a:ext>
                  </a:extLst>
                </a:hlinkClick>
              </a:rPr>
              <a:t>Freepik</a:t>
            </a:r>
            <a:endParaRPr b="1" sz="1000" u="sng">
              <a:solidFill>
                <a:schemeClr val="dk1"/>
              </a:solidFill>
              <a:latin typeface="Noto Sans"/>
              <a:ea typeface="Noto Sans"/>
              <a:cs typeface="Noto Sans"/>
              <a:sym typeface="Noto Sans"/>
            </a:endParaRPr>
          </a:p>
        </p:txBody>
      </p:sp>
      <p:sp>
        <p:nvSpPr>
          <p:cNvPr id="592" name="Google Shape;592;p82"/>
          <p:cNvSpPr/>
          <p:nvPr/>
        </p:nvSpPr>
        <p:spPr>
          <a:xfrm flipH="1">
            <a:off x="-750475" y="1465150"/>
            <a:ext cx="1275878" cy="1275878"/>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82"/>
          <p:cNvSpPr/>
          <p:nvPr/>
        </p:nvSpPr>
        <p:spPr>
          <a:xfrm flipH="1">
            <a:off x="6165809" y="4121350"/>
            <a:ext cx="2976644" cy="1022147"/>
          </a:xfrm>
          <a:custGeom>
            <a:rect b="b" l="l" r="r" t="t"/>
            <a:pathLst>
              <a:path extrusionOk="0" h="72326" w="210624">
                <a:moveTo>
                  <a:pt x="0" y="72325"/>
                </a:moveTo>
                <a:lnTo>
                  <a:pt x="0" y="0"/>
                </a:lnTo>
                <a:lnTo>
                  <a:pt x="210624" y="72325"/>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82"/>
          <p:cNvSpPr/>
          <p:nvPr/>
        </p:nvSpPr>
        <p:spPr>
          <a:xfrm flipH="1">
            <a:off x="8516083" y="2343626"/>
            <a:ext cx="1376845" cy="1376845"/>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82"/>
          <p:cNvSpPr/>
          <p:nvPr/>
        </p:nvSpPr>
        <p:spPr>
          <a:xfrm flipH="1" rot="10800000">
            <a:off x="-1541" y="0"/>
            <a:ext cx="2976644" cy="1022147"/>
          </a:xfrm>
          <a:custGeom>
            <a:rect b="b" l="l" r="r" t="t"/>
            <a:pathLst>
              <a:path extrusionOk="0" h="72326" w="210624">
                <a:moveTo>
                  <a:pt x="0" y="72325"/>
                </a:moveTo>
                <a:lnTo>
                  <a:pt x="0" y="0"/>
                </a:lnTo>
                <a:lnTo>
                  <a:pt x="210624" y="72325"/>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_1_1_1_1_1_1">
    <p:spTree>
      <p:nvGrpSpPr>
        <p:cNvPr id="596" name="Shape 596"/>
        <p:cNvGrpSpPr/>
        <p:nvPr/>
      </p:nvGrpSpPr>
      <p:grpSpPr>
        <a:xfrm>
          <a:off x="0" y="0"/>
          <a:ext cx="0" cy="0"/>
          <a:chOff x="0" y="0"/>
          <a:chExt cx="0" cy="0"/>
        </a:xfrm>
      </p:grpSpPr>
      <p:sp>
        <p:nvSpPr>
          <p:cNvPr id="597" name="Google Shape;597;p83"/>
          <p:cNvSpPr/>
          <p:nvPr/>
        </p:nvSpPr>
        <p:spPr>
          <a:xfrm rot="10800000">
            <a:off x="6579147" y="-6868"/>
            <a:ext cx="2571719" cy="883100"/>
          </a:xfrm>
          <a:custGeom>
            <a:rect b="b" l="l" r="r" t="t"/>
            <a:pathLst>
              <a:path extrusionOk="0" h="72326" w="210624">
                <a:moveTo>
                  <a:pt x="0" y="72325"/>
                </a:moveTo>
                <a:lnTo>
                  <a:pt x="0" y="0"/>
                </a:lnTo>
                <a:lnTo>
                  <a:pt x="210624" y="72325"/>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83"/>
          <p:cNvSpPr/>
          <p:nvPr/>
        </p:nvSpPr>
        <p:spPr>
          <a:xfrm>
            <a:off x="0" y="4318149"/>
            <a:ext cx="2403746" cy="825420"/>
          </a:xfrm>
          <a:custGeom>
            <a:rect b="b" l="l" r="r" t="t"/>
            <a:pathLst>
              <a:path extrusionOk="0" h="72326" w="210624">
                <a:moveTo>
                  <a:pt x="0" y="72325"/>
                </a:moveTo>
                <a:lnTo>
                  <a:pt x="0" y="0"/>
                </a:lnTo>
                <a:lnTo>
                  <a:pt x="210624" y="72325"/>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83"/>
          <p:cNvSpPr/>
          <p:nvPr/>
        </p:nvSpPr>
        <p:spPr>
          <a:xfrm flipH="1">
            <a:off x="8572169" y="3334026"/>
            <a:ext cx="1022185" cy="1022185"/>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2">
    <p:spTree>
      <p:nvGrpSpPr>
        <p:cNvPr id="600" name="Shape 600"/>
        <p:cNvGrpSpPr/>
        <p:nvPr/>
      </p:nvGrpSpPr>
      <p:grpSpPr>
        <a:xfrm>
          <a:off x="0" y="0"/>
          <a:ext cx="0" cy="0"/>
          <a:chOff x="0" y="0"/>
          <a:chExt cx="0" cy="0"/>
        </a:xfrm>
      </p:grpSpPr>
      <p:sp>
        <p:nvSpPr>
          <p:cNvPr id="601" name="Google Shape;601;p84"/>
          <p:cNvSpPr/>
          <p:nvPr/>
        </p:nvSpPr>
        <p:spPr>
          <a:xfrm flipH="1">
            <a:off x="-750475" y="1465150"/>
            <a:ext cx="1275878" cy="1275878"/>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84"/>
          <p:cNvSpPr/>
          <p:nvPr/>
        </p:nvSpPr>
        <p:spPr>
          <a:xfrm flipH="1">
            <a:off x="6165809" y="4121350"/>
            <a:ext cx="2976644" cy="1022147"/>
          </a:xfrm>
          <a:custGeom>
            <a:rect b="b" l="l" r="r" t="t"/>
            <a:pathLst>
              <a:path extrusionOk="0" h="72326" w="210624">
                <a:moveTo>
                  <a:pt x="0" y="72325"/>
                </a:moveTo>
                <a:lnTo>
                  <a:pt x="0" y="0"/>
                </a:lnTo>
                <a:lnTo>
                  <a:pt x="210624" y="72325"/>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84"/>
          <p:cNvSpPr/>
          <p:nvPr/>
        </p:nvSpPr>
        <p:spPr>
          <a:xfrm flipH="1">
            <a:off x="8516083" y="2343626"/>
            <a:ext cx="1376845" cy="1376845"/>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84"/>
          <p:cNvSpPr/>
          <p:nvPr/>
        </p:nvSpPr>
        <p:spPr>
          <a:xfrm flipH="1" rot="10800000">
            <a:off x="-1541" y="0"/>
            <a:ext cx="2976644" cy="1022147"/>
          </a:xfrm>
          <a:custGeom>
            <a:rect b="b" l="l" r="r" t="t"/>
            <a:pathLst>
              <a:path extrusionOk="0" h="72326" w="210624">
                <a:moveTo>
                  <a:pt x="0" y="72325"/>
                </a:moveTo>
                <a:lnTo>
                  <a:pt x="0" y="0"/>
                </a:lnTo>
                <a:lnTo>
                  <a:pt x="210624" y="72325"/>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08" name="Shape 608"/>
        <p:cNvGrpSpPr/>
        <p:nvPr/>
      </p:nvGrpSpPr>
      <p:grpSpPr>
        <a:xfrm>
          <a:off x="0" y="0"/>
          <a:ext cx="0" cy="0"/>
          <a:chOff x="0" y="0"/>
          <a:chExt cx="0" cy="0"/>
        </a:xfrm>
      </p:grpSpPr>
      <p:sp>
        <p:nvSpPr>
          <p:cNvPr id="609" name="Google Shape;609;p86"/>
          <p:cNvSpPr txBox="1"/>
          <p:nvPr>
            <p:ph type="ctrTitle"/>
          </p:nvPr>
        </p:nvSpPr>
        <p:spPr>
          <a:xfrm>
            <a:off x="715275" y="1183925"/>
            <a:ext cx="7713600" cy="2300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Clr>
                <a:srgbClr val="191919"/>
              </a:buClr>
              <a:buSzPts val="5200"/>
              <a:buNone/>
              <a:defRPr sz="7200"/>
            </a:lvl1pPr>
            <a:lvl2pPr lvl="1" algn="ctr">
              <a:lnSpc>
                <a:spcPct val="100000"/>
              </a:lnSpc>
              <a:spcBef>
                <a:spcPts val="0"/>
              </a:spcBef>
              <a:spcAft>
                <a:spcPts val="0"/>
              </a:spcAft>
              <a:buClr>
                <a:srgbClr val="191919"/>
              </a:buClr>
              <a:buSzPts val="5200"/>
              <a:buNone/>
              <a:defRPr sz="5200">
                <a:solidFill>
                  <a:srgbClr val="191919"/>
                </a:solidFill>
              </a:defRPr>
            </a:lvl2pPr>
            <a:lvl3pPr lvl="2" algn="ctr">
              <a:lnSpc>
                <a:spcPct val="100000"/>
              </a:lnSpc>
              <a:spcBef>
                <a:spcPts val="0"/>
              </a:spcBef>
              <a:spcAft>
                <a:spcPts val="0"/>
              </a:spcAft>
              <a:buClr>
                <a:srgbClr val="191919"/>
              </a:buClr>
              <a:buSzPts val="5200"/>
              <a:buNone/>
              <a:defRPr sz="5200">
                <a:solidFill>
                  <a:srgbClr val="191919"/>
                </a:solidFill>
              </a:defRPr>
            </a:lvl3pPr>
            <a:lvl4pPr lvl="3" algn="ctr">
              <a:lnSpc>
                <a:spcPct val="100000"/>
              </a:lnSpc>
              <a:spcBef>
                <a:spcPts val="0"/>
              </a:spcBef>
              <a:spcAft>
                <a:spcPts val="0"/>
              </a:spcAft>
              <a:buClr>
                <a:srgbClr val="191919"/>
              </a:buClr>
              <a:buSzPts val="5200"/>
              <a:buNone/>
              <a:defRPr sz="5200">
                <a:solidFill>
                  <a:srgbClr val="191919"/>
                </a:solidFill>
              </a:defRPr>
            </a:lvl4pPr>
            <a:lvl5pPr lvl="4" algn="ctr">
              <a:lnSpc>
                <a:spcPct val="100000"/>
              </a:lnSpc>
              <a:spcBef>
                <a:spcPts val="0"/>
              </a:spcBef>
              <a:spcAft>
                <a:spcPts val="0"/>
              </a:spcAft>
              <a:buClr>
                <a:srgbClr val="191919"/>
              </a:buClr>
              <a:buSzPts val="5200"/>
              <a:buNone/>
              <a:defRPr sz="5200">
                <a:solidFill>
                  <a:srgbClr val="191919"/>
                </a:solidFill>
              </a:defRPr>
            </a:lvl5pPr>
            <a:lvl6pPr lvl="5" algn="ctr">
              <a:lnSpc>
                <a:spcPct val="100000"/>
              </a:lnSpc>
              <a:spcBef>
                <a:spcPts val="0"/>
              </a:spcBef>
              <a:spcAft>
                <a:spcPts val="0"/>
              </a:spcAft>
              <a:buClr>
                <a:srgbClr val="191919"/>
              </a:buClr>
              <a:buSzPts val="5200"/>
              <a:buNone/>
              <a:defRPr sz="5200">
                <a:solidFill>
                  <a:srgbClr val="191919"/>
                </a:solidFill>
              </a:defRPr>
            </a:lvl6pPr>
            <a:lvl7pPr lvl="6" algn="ctr">
              <a:lnSpc>
                <a:spcPct val="100000"/>
              </a:lnSpc>
              <a:spcBef>
                <a:spcPts val="0"/>
              </a:spcBef>
              <a:spcAft>
                <a:spcPts val="0"/>
              </a:spcAft>
              <a:buClr>
                <a:srgbClr val="191919"/>
              </a:buClr>
              <a:buSzPts val="5200"/>
              <a:buNone/>
              <a:defRPr sz="5200">
                <a:solidFill>
                  <a:srgbClr val="191919"/>
                </a:solidFill>
              </a:defRPr>
            </a:lvl7pPr>
            <a:lvl8pPr lvl="7" algn="ctr">
              <a:lnSpc>
                <a:spcPct val="100000"/>
              </a:lnSpc>
              <a:spcBef>
                <a:spcPts val="0"/>
              </a:spcBef>
              <a:spcAft>
                <a:spcPts val="0"/>
              </a:spcAft>
              <a:buClr>
                <a:srgbClr val="191919"/>
              </a:buClr>
              <a:buSzPts val="5200"/>
              <a:buNone/>
              <a:defRPr sz="5200">
                <a:solidFill>
                  <a:srgbClr val="191919"/>
                </a:solidFill>
              </a:defRPr>
            </a:lvl8pPr>
            <a:lvl9pPr lvl="8" algn="ctr">
              <a:lnSpc>
                <a:spcPct val="100000"/>
              </a:lnSpc>
              <a:spcBef>
                <a:spcPts val="0"/>
              </a:spcBef>
              <a:spcAft>
                <a:spcPts val="0"/>
              </a:spcAft>
              <a:buClr>
                <a:srgbClr val="191919"/>
              </a:buClr>
              <a:buSzPts val="5200"/>
              <a:buNone/>
              <a:defRPr sz="5200">
                <a:solidFill>
                  <a:srgbClr val="191919"/>
                </a:solidFill>
              </a:defRPr>
            </a:lvl9pPr>
          </a:lstStyle>
          <a:p/>
        </p:txBody>
      </p:sp>
      <p:sp>
        <p:nvSpPr>
          <p:cNvPr id="610" name="Google Shape;610;p86"/>
          <p:cNvSpPr txBox="1"/>
          <p:nvPr>
            <p:ph idx="1" type="subTitle"/>
          </p:nvPr>
        </p:nvSpPr>
        <p:spPr>
          <a:xfrm>
            <a:off x="715125" y="3550075"/>
            <a:ext cx="7713600" cy="409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sz="1600">
                <a:latin typeface="Noto Sans"/>
                <a:ea typeface="Noto Sans"/>
                <a:cs typeface="Noto Sans"/>
                <a:sym typeface="Noto Sans"/>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611" name="Google Shape;611;p86"/>
          <p:cNvSpPr/>
          <p:nvPr/>
        </p:nvSpPr>
        <p:spPr>
          <a:xfrm>
            <a:off x="8617050" y="1465150"/>
            <a:ext cx="1275878" cy="1275878"/>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86"/>
          <p:cNvSpPr/>
          <p:nvPr/>
        </p:nvSpPr>
        <p:spPr>
          <a:xfrm>
            <a:off x="0" y="4121350"/>
            <a:ext cx="2976644" cy="1022147"/>
          </a:xfrm>
          <a:custGeom>
            <a:rect b="b" l="l" r="r" t="t"/>
            <a:pathLst>
              <a:path extrusionOk="0" h="72326" w="210624">
                <a:moveTo>
                  <a:pt x="0" y="72325"/>
                </a:moveTo>
                <a:lnTo>
                  <a:pt x="0" y="0"/>
                </a:lnTo>
                <a:lnTo>
                  <a:pt x="210624" y="72325"/>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86"/>
          <p:cNvSpPr/>
          <p:nvPr/>
        </p:nvSpPr>
        <p:spPr>
          <a:xfrm>
            <a:off x="-750475" y="2343626"/>
            <a:ext cx="1376845" cy="1376845"/>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86"/>
          <p:cNvSpPr/>
          <p:nvPr/>
        </p:nvSpPr>
        <p:spPr>
          <a:xfrm rot="10800000">
            <a:off x="6167350" y="-6777"/>
            <a:ext cx="2976644" cy="1022147"/>
          </a:xfrm>
          <a:custGeom>
            <a:rect b="b" l="l" r="r" t="t"/>
            <a:pathLst>
              <a:path extrusionOk="0" h="72326" w="210624">
                <a:moveTo>
                  <a:pt x="0" y="72325"/>
                </a:moveTo>
                <a:lnTo>
                  <a:pt x="0" y="0"/>
                </a:lnTo>
                <a:lnTo>
                  <a:pt x="210624" y="72325"/>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15" name="Shape 615"/>
        <p:cNvGrpSpPr/>
        <p:nvPr/>
      </p:nvGrpSpPr>
      <p:grpSpPr>
        <a:xfrm>
          <a:off x="0" y="0"/>
          <a:ext cx="0" cy="0"/>
          <a:chOff x="0" y="0"/>
          <a:chExt cx="0" cy="0"/>
        </a:xfrm>
      </p:grpSpPr>
      <p:sp>
        <p:nvSpPr>
          <p:cNvPr id="616" name="Google Shape;616;p87"/>
          <p:cNvSpPr txBox="1"/>
          <p:nvPr>
            <p:ph type="title"/>
          </p:nvPr>
        </p:nvSpPr>
        <p:spPr>
          <a:xfrm>
            <a:off x="2391900" y="2308077"/>
            <a:ext cx="4360200" cy="1757400"/>
          </a:xfrm>
          <a:prstGeom prst="rect">
            <a:avLst/>
          </a:prstGeom>
        </p:spPr>
        <p:txBody>
          <a:bodyPr anchorCtr="0" anchor="t" bIns="91425" lIns="91425" spcFirstLastPara="1" rIns="91425" wrap="square" tIns="91425">
            <a:noAutofit/>
          </a:bodyPr>
          <a:lstStyle>
            <a:lvl1pPr lvl="0" algn="ctr">
              <a:spcBef>
                <a:spcPts val="0"/>
              </a:spcBef>
              <a:spcAft>
                <a:spcPts val="0"/>
              </a:spcAft>
              <a:buSzPts val="5000"/>
              <a:buNone/>
              <a:defRPr sz="5000"/>
            </a:lvl1pPr>
            <a:lvl2pPr lvl="1" algn="ctr">
              <a:spcBef>
                <a:spcPts val="0"/>
              </a:spcBef>
              <a:spcAft>
                <a:spcPts val="0"/>
              </a:spcAft>
              <a:buSzPts val="5000"/>
              <a:buNone/>
              <a:defRPr sz="5000"/>
            </a:lvl2pPr>
            <a:lvl3pPr lvl="2" algn="ctr">
              <a:spcBef>
                <a:spcPts val="0"/>
              </a:spcBef>
              <a:spcAft>
                <a:spcPts val="0"/>
              </a:spcAft>
              <a:buSzPts val="5000"/>
              <a:buNone/>
              <a:defRPr sz="5000"/>
            </a:lvl3pPr>
            <a:lvl4pPr lvl="3" algn="ctr">
              <a:spcBef>
                <a:spcPts val="0"/>
              </a:spcBef>
              <a:spcAft>
                <a:spcPts val="0"/>
              </a:spcAft>
              <a:buSzPts val="5000"/>
              <a:buNone/>
              <a:defRPr sz="5000"/>
            </a:lvl4pPr>
            <a:lvl5pPr lvl="4" algn="ctr">
              <a:spcBef>
                <a:spcPts val="0"/>
              </a:spcBef>
              <a:spcAft>
                <a:spcPts val="0"/>
              </a:spcAft>
              <a:buSzPts val="5000"/>
              <a:buNone/>
              <a:defRPr sz="5000"/>
            </a:lvl5pPr>
            <a:lvl6pPr lvl="5" algn="ctr">
              <a:spcBef>
                <a:spcPts val="0"/>
              </a:spcBef>
              <a:spcAft>
                <a:spcPts val="0"/>
              </a:spcAft>
              <a:buSzPts val="5000"/>
              <a:buNone/>
              <a:defRPr sz="5000"/>
            </a:lvl6pPr>
            <a:lvl7pPr lvl="6" algn="ctr">
              <a:spcBef>
                <a:spcPts val="0"/>
              </a:spcBef>
              <a:spcAft>
                <a:spcPts val="0"/>
              </a:spcAft>
              <a:buSzPts val="5000"/>
              <a:buNone/>
              <a:defRPr sz="5000"/>
            </a:lvl7pPr>
            <a:lvl8pPr lvl="7" algn="ctr">
              <a:spcBef>
                <a:spcPts val="0"/>
              </a:spcBef>
              <a:spcAft>
                <a:spcPts val="0"/>
              </a:spcAft>
              <a:buSzPts val="5000"/>
              <a:buNone/>
              <a:defRPr sz="5000"/>
            </a:lvl8pPr>
            <a:lvl9pPr lvl="8" algn="ctr">
              <a:spcBef>
                <a:spcPts val="0"/>
              </a:spcBef>
              <a:spcAft>
                <a:spcPts val="0"/>
              </a:spcAft>
              <a:buSzPts val="5000"/>
              <a:buNone/>
              <a:defRPr sz="5000"/>
            </a:lvl9pPr>
          </a:lstStyle>
          <a:p/>
        </p:txBody>
      </p:sp>
      <p:sp>
        <p:nvSpPr>
          <p:cNvPr id="617" name="Google Shape;617;p87"/>
          <p:cNvSpPr txBox="1"/>
          <p:nvPr>
            <p:ph hasCustomPrompt="1" idx="2" type="title"/>
          </p:nvPr>
        </p:nvSpPr>
        <p:spPr>
          <a:xfrm>
            <a:off x="4027150" y="1196535"/>
            <a:ext cx="1089900" cy="890400"/>
          </a:xfrm>
          <a:prstGeom prst="rect">
            <a:avLst/>
          </a:prstGeom>
          <a:solidFill>
            <a:schemeClr val="lt2"/>
          </a:solidFill>
          <a:ln cap="flat" cmpd="sng" w="38100">
            <a:solidFill>
              <a:schemeClr val="lt2"/>
            </a:solidFill>
            <a:prstDash val="solid"/>
            <a:round/>
            <a:headEnd len="sm" w="sm" type="none"/>
            <a:tailEnd len="sm" w="sm" type="none"/>
          </a:ln>
        </p:spPr>
        <p:txBody>
          <a:bodyPr anchorCtr="0" anchor="ctr" bIns="91425" lIns="91425" spcFirstLastPara="1" rIns="91425" wrap="square" tIns="91425">
            <a:noAutofit/>
          </a:bodyPr>
          <a:lstStyle>
            <a:lvl1pPr lvl="0" algn="ctr">
              <a:spcBef>
                <a:spcPts val="0"/>
              </a:spcBef>
              <a:spcAft>
                <a:spcPts val="0"/>
              </a:spcAft>
              <a:buSzPts val="6000"/>
              <a:buNone/>
              <a:defRPr sz="5000">
                <a:solidFill>
                  <a:schemeClr val="lt1"/>
                </a:solidFill>
              </a:defRPr>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r>
              <a:t>xx%</a:t>
            </a:r>
          </a:p>
        </p:txBody>
      </p:sp>
      <p:sp>
        <p:nvSpPr>
          <p:cNvPr id="618" name="Google Shape;618;p87"/>
          <p:cNvSpPr/>
          <p:nvPr/>
        </p:nvSpPr>
        <p:spPr>
          <a:xfrm>
            <a:off x="0" y="4121350"/>
            <a:ext cx="2976644" cy="1022147"/>
          </a:xfrm>
          <a:custGeom>
            <a:rect b="b" l="l" r="r" t="t"/>
            <a:pathLst>
              <a:path extrusionOk="0" h="72326" w="210624">
                <a:moveTo>
                  <a:pt x="0" y="72325"/>
                </a:moveTo>
                <a:lnTo>
                  <a:pt x="0" y="0"/>
                </a:lnTo>
                <a:lnTo>
                  <a:pt x="210624" y="72325"/>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87"/>
          <p:cNvSpPr/>
          <p:nvPr/>
        </p:nvSpPr>
        <p:spPr>
          <a:xfrm rot="10800000">
            <a:off x="6167350" y="0"/>
            <a:ext cx="2976644" cy="1022147"/>
          </a:xfrm>
          <a:custGeom>
            <a:rect b="b" l="l" r="r" t="t"/>
            <a:pathLst>
              <a:path extrusionOk="0" h="72326" w="210624">
                <a:moveTo>
                  <a:pt x="0" y="72325"/>
                </a:moveTo>
                <a:lnTo>
                  <a:pt x="0" y="0"/>
                </a:lnTo>
                <a:lnTo>
                  <a:pt x="210624" y="72325"/>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87"/>
          <p:cNvSpPr/>
          <p:nvPr/>
        </p:nvSpPr>
        <p:spPr>
          <a:xfrm>
            <a:off x="8428900" y="1415182"/>
            <a:ext cx="1635402" cy="1635402"/>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87"/>
          <p:cNvSpPr/>
          <p:nvPr/>
        </p:nvSpPr>
        <p:spPr>
          <a:xfrm>
            <a:off x="-453225" y="2648226"/>
            <a:ext cx="1022185" cy="1022185"/>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22" name="Shape 622"/>
        <p:cNvGrpSpPr/>
        <p:nvPr/>
      </p:nvGrpSpPr>
      <p:grpSpPr>
        <a:xfrm>
          <a:off x="0" y="0"/>
          <a:ext cx="0" cy="0"/>
          <a:chOff x="0" y="0"/>
          <a:chExt cx="0" cy="0"/>
        </a:xfrm>
      </p:grpSpPr>
      <p:sp>
        <p:nvSpPr>
          <p:cNvPr id="623" name="Google Shape;623;p8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3000"/>
              <a:buNone/>
              <a:defRPr/>
            </a:lvl1pPr>
            <a:lvl2pPr lvl="1">
              <a:lnSpc>
                <a:spcPct val="100000"/>
              </a:lnSpc>
              <a:spcBef>
                <a:spcPts val="0"/>
              </a:spcBef>
              <a:spcAft>
                <a:spcPts val="0"/>
              </a:spcAft>
              <a:buSzPts val="3000"/>
              <a:buNone/>
              <a:defRPr/>
            </a:lvl2pPr>
            <a:lvl3pPr lvl="2">
              <a:lnSpc>
                <a:spcPct val="100000"/>
              </a:lnSpc>
              <a:spcBef>
                <a:spcPts val="0"/>
              </a:spcBef>
              <a:spcAft>
                <a:spcPts val="0"/>
              </a:spcAft>
              <a:buSzPts val="3000"/>
              <a:buNone/>
              <a:defRPr/>
            </a:lvl3pPr>
            <a:lvl4pPr lvl="3">
              <a:lnSpc>
                <a:spcPct val="100000"/>
              </a:lnSpc>
              <a:spcBef>
                <a:spcPts val="0"/>
              </a:spcBef>
              <a:spcAft>
                <a:spcPts val="0"/>
              </a:spcAft>
              <a:buSzPts val="3000"/>
              <a:buNone/>
              <a:defRPr/>
            </a:lvl4pPr>
            <a:lvl5pPr lvl="4">
              <a:lnSpc>
                <a:spcPct val="100000"/>
              </a:lnSpc>
              <a:spcBef>
                <a:spcPts val="0"/>
              </a:spcBef>
              <a:spcAft>
                <a:spcPts val="0"/>
              </a:spcAft>
              <a:buSzPts val="3000"/>
              <a:buNone/>
              <a:defRPr/>
            </a:lvl5pPr>
            <a:lvl6pPr lvl="5">
              <a:lnSpc>
                <a:spcPct val="100000"/>
              </a:lnSpc>
              <a:spcBef>
                <a:spcPts val="0"/>
              </a:spcBef>
              <a:spcAft>
                <a:spcPts val="0"/>
              </a:spcAft>
              <a:buSzPts val="3000"/>
              <a:buNone/>
              <a:defRPr/>
            </a:lvl6pPr>
            <a:lvl7pPr lvl="6">
              <a:lnSpc>
                <a:spcPct val="100000"/>
              </a:lnSpc>
              <a:spcBef>
                <a:spcPts val="0"/>
              </a:spcBef>
              <a:spcAft>
                <a:spcPts val="0"/>
              </a:spcAft>
              <a:buSzPts val="3000"/>
              <a:buNone/>
              <a:defRPr/>
            </a:lvl7pPr>
            <a:lvl8pPr lvl="7">
              <a:lnSpc>
                <a:spcPct val="100000"/>
              </a:lnSpc>
              <a:spcBef>
                <a:spcPts val="0"/>
              </a:spcBef>
              <a:spcAft>
                <a:spcPts val="0"/>
              </a:spcAft>
              <a:buSzPts val="3000"/>
              <a:buNone/>
              <a:defRPr/>
            </a:lvl8pPr>
            <a:lvl9pPr lvl="8">
              <a:lnSpc>
                <a:spcPct val="100000"/>
              </a:lnSpc>
              <a:spcBef>
                <a:spcPts val="0"/>
              </a:spcBef>
              <a:spcAft>
                <a:spcPts val="0"/>
              </a:spcAft>
              <a:buSzPts val="3000"/>
              <a:buNone/>
              <a:defRPr/>
            </a:lvl9pPr>
          </a:lstStyle>
          <a:p/>
        </p:txBody>
      </p:sp>
      <p:sp>
        <p:nvSpPr>
          <p:cNvPr id="624" name="Google Shape;624;p88"/>
          <p:cNvSpPr txBox="1"/>
          <p:nvPr>
            <p:ph idx="1" type="body"/>
          </p:nvPr>
        </p:nvSpPr>
        <p:spPr>
          <a:xfrm>
            <a:off x="720000" y="1152475"/>
            <a:ext cx="7704000" cy="347700"/>
          </a:xfrm>
          <a:prstGeom prst="rect">
            <a:avLst/>
          </a:prstGeom>
        </p:spPr>
        <p:txBody>
          <a:bodyPr anchorCtr="0" anchor="t" bIns="91425" lIns="91425" spcFirstLastPara="1" rIns="91425" wrap="square" tIns="91425">
            <a:noAutofit/>
          </a:bodyPr>
          <a:lstStyle>
            <a:lvl1pPr indent="-317500" lvl="0" marL="457200">
              <a:lnSpc>
                <a:spcPct val="100000"/>
              </a:lnSpc>
              <a:spcBef>
                <a:spcPts val="0"/>
              </a:spcBef>
              <a:spcAft>
                <a:spcPts val="0"/>
              </a:spcAft>
              <a:buSzPts val="1400"/>
              <a:buChar char="●"/>
              <a:defRPr/>
            </a:lvl1pPr>
            <a:lvl2pPr indent="-304800" lvl="1" marL="914400">
              <a:lnSpc>
                <a:spcPct val="100000"/>
              </a:lnSpc>
              <a:spcBef>
                <a:spcPts val="0"/>
              </a:spcBef>
              <a:spcAft>
                <a:spcPts val="0"/>
              </a:spcAft>
              <a:buSzPts val="1200"/>
              <a:buChar char="○"/>
              <a:defRPr/>
            </a:lvl2pPr>
            <a:lvl3pPr indent="-304800" lvl="2" marL="1371600">
              <a:lnSpc>
                <a:spcPct val="100000"/>
              </a:lnSpc>
              <a:spcBef>
                <a:spcPts val="0"/>
              </a:spcBef>
              <a:spcAft>
                <a:spcPts val="0"/>
              </a:spcAft>
              <a:buSzPts val="1200"/>
              <a:buChar char="■"/>
              <a:defRPr/>
            </a:lvl3pPr>
            <a:lvl4pPr indent="-304800" lvl="3" marL="1828800">
              <a:lnSpc>
                <a:spcPct val="100000"/>
              </a:lnSpc>
              <a:spcBef>
                <a:spcPts val="0"/>
              </a:spcBef>
              <a:spcAft>
                <a:spcPts val="0"/>
              </a:spcAft>
              <a:buSzPts val="1200"/>
              <a:buChar char="●"/>
              <a:defRPr/>
            </a:lvl4pPr>
            <a:lvl5pPr indent="-304800" lvl="4" marL="2286000">
              <a:lnSpc>
                <a:spcPct val="100000"/>
              </a:lnSpc>
              <a:spcBef>
                <a:spcPts val="0"/>
              </a:spcBef>
              <a:spcAft>
                <a:spcPts val="0"/>
              </a:spcAft>
              <a:buSzPts val="1200"/>
              <a:buChar char="○"/>
              <a:defRPr/>
            </a:lvl5pPr>
            <a:lvl6pPr indent="-304800" lvl="5" marL="2743200">
              <a:lnSpc>
                <a:spcPct val="100000"/>
              </a:lnSpc>
              <a:spcBef>
                <a:spcPts val="0"/>
              </a:spcBef>
              <a:spcAft>
                <a:spcPts val="0"/>
              </a:spcAft>
              <a:buSzPts val="1200"/>
              <a:buChar char="■"/>
              <a:defRPr/>
            </a:lvl6pPr>
            <a:lvl7pPr indent="-304800" lvl="6" marL="3200400">
              <a:lnSpc>
                <a:spcPct val="100000"/>
              </a:lnSpc>
              <a:spcBef>
                <a:spcPts val="0"/>
              </a:spcBef>
              <a:spcAft>
                <a:spcPts val="0"/>
              </a:spcAft>
              <a:buSzPts val="1200"/>
              <a:buChar char="●"/>
              <a:defRPr/>
            </a:lvl7pPr>
            <a:lvl8pPr indent="-304800" lvl="7" marL="3657600">
              <a:lnSpc>
                <a:spcPct val="100000"/>
              </a:lnSpc>
              <a:spcBef>
                <a:spcPts val="0"/>
              </a:spcBef>
              <a:spcAft>
                <a:spcPts val="0"/>
              </a:spcAft>
              <a:buSzPts val="1200"/>
              <a:buChar char="○"/>
              <a:defRPr/>
            </a:lvl8pPr>
            <a:lvl9pPr indent="-304800" lvl="8" marL="4114800">
              <a:lnSpc>
                <a:spcPct val="100000"/>
              </a:lnSpc>
              <a:spcBef>
                <a:spcPts val="0"/>
              </a:spcBef>
              <a:spcAft>
                <a:spcPts val="0"/>
              </a:spcAft>
              <a:buSzPts val="1200"/>
              <a:buChar char="■"/>
              <a:defRPr/>
            </a:lvl9pPr>
          </a:lstStyle>
          <a:p/>
        </p:txBody>
      </p:sp>
      <p:sp>
        <p:nvSpPr>
          <p:cNvPr id="625" name="Google Shape;625;p88"/>
          <p:cNvSpPr/>
          <p:nvPr/>
        </p:nvSpPr>
        <p:spPr>
          <a:xfrm>
            <a:off x="8519175" y="266251"/>
            <a:ext cx="930238" cy="930238"/>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88"/>
          <p:cNvSpPr/>
          <p:nvPr/>
        </p:nvSpPr>
        <p:spPr>
          <a:xfrm flipH="1" rot="10800000">
            <a:off x="0" y="0"/>
            <a:ext cx="2571719" cy="883100"/>
          </a:xfrm>
          <a:custGeom>
            <a:rect b="b" l="l" r="r" t="t"/>
            <a:pathLst>
              <a:path extrusionOk="0" h="72326" w="210624">
                <a:moveTo>
                  <a:pt x="0" y="72325"/>
                </a:moveTo>
                <a:lnTo>
                  <a:pt x="0" y="0"/>
                </a:lnTo>
                <a:lnTo>
                  <a:pt x="210624" y="72325"/>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88"/>
          <p:cNvSpPr/>
          <p:nvPr/>
        </p:nvSpPr>
        <p:spPr>
          <a:xfrm flipH="1">
            <a:off x="6740252" y="4318149"/>
            <a:ext cx="2403746" cy="825420"/>
          </a:xfrm>
          <a:custGeom>
            <a:rect b="b" l="l" r="r" t="t"/>
            <a:pathLst>
              <a:path extrusionOk="0" h="72326" w="210624">
                <a:moveTo>
                  <a:pt x="0" y="72325"/>
                </a:moveTo>
                <a:lnTo>
                  <a:pt x="0" y="0"/>
                </a:lnTo>
                <a:lnTo>
                  <a:pt x="210624" y="72325"/>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28" name="Shape 628"/>
        <p:cNvGrpSpPr/>
        <p:nvPr/>
      </p:nvGrpSpPr>
      <p:grpSpPr>
        <a:xfrm>
          <a:off x="0" y="0"/>
          <a:ext cx="0" cy="0"/>
          <a:chOff x="0" y="0"/>
          <a:chExt cx="0" cy="0"/>
        </a:xfrm>
      </p:grpSpPr>
      <p:sp>
        <p:nvSpPr>
          <p:cNvPr id="629" name="Google Shape;629;p89"/>
          <p:cNvSpPr txBox="1"/>
          <p:nvPr>
            <p:ph idx="1" type="subTitle"/>
          </p:nvPr>
        </p:nvSpPr>
        <p:spPr>
          <a:xfrm>
            <a:off x="1290775" y="2288770"/>
            <a:ext cx="2907600" cy="4995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b="1" sz="2400">
                <a:solidFill>
                  <a:schemeClr val="dk1"/>
                </a:solidFill>
                <a:latin typeface="Teko"/>
                <a:ea typeface="Teko"/>
                <a:cs typeface="Teko"/>
                <a:sym typeface="Teko"/>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630" name="Google Shape;630;p89"/>
          <p:cNvSpPr txBox="1"/>
          <p:nvPr>
            <p:ph idx="2" type="subTitle"/>
          </p:nvPr>
        </p:nvSpPr>
        <p:spPr>
          <a:xfrm>
            <a:off x="4945650" y="2288770"/>
            <a:ext cx="2907600" cy="4995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b="1" sz="2400">
                <a:solidFill>
                  <a:schemeClr val="dk1"/>
                </a:solidFill>
                <a:latin typeface="Teko"/>
                <a:ea typeface="Teko"/>
                <a:cs typeface="Teko"/>
                <a:sym typeface="Teko"/>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631" name="Google Shape;631;p89"/>
          <p:cNvSpPr txBox="1"/>
          <p:nvPr>
            <p:ph idx="3" type="subTitle"/>
          </p:nvPr>
        </p:nvSpPr>
        <p:spPr>
          <a:xfrm>
            <a:off x="1290775" y="2715970"/>
            <a:ext cx="2907600" cy="18123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632" name="Google Shape;632;p89"/>
          <p:cNvSpPr txBox="1"/>
          <p:nvPr>
            <p:ph idx="4" type="subTitle"/>
          </p:nvPr>
        </p:nvSpPr>
        <p:spPr>
          <a:xfrm>
            <a:off x="4945650" y="2715970"/>
            <a:ext cx="2907600" cy="18123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633" name="Google Shape;633;p8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634" name="Google Shape;634;p89"/>
          <p:cNvSpPr/>
          <p:nvPr/>
        </p:nvSpPr>
        <p:spPr>
          <a:xfrm flipH="1" rot="10800000">
            <a:off x="0" y="0"/>
            <a:ext cx="2571719" cy="883100"/>
          </a:xfrm>
          <a:custGeom>
            <a:rect b="b" l="l" r="r" t="t"/>
            <a:pathLst>
              <a:path extrusionOk="0" h="72326" w="210624">
                <a:moveTo>
                  <a:pt x="0" y="72325"/>
                </a:moveTo>
                <a:lnTo>
                  <a:pt x="0" y="0"/>
                </a:lnTo>
                <a:lnTo>
                  <a:pt x="210624" y="72325"/>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89"/>
          <p:cNvSpPr/>
          <p:nvPr/>
        </p:nvSpPr>
        <p:spPr>
          <a:xfrm flipH="1">
            <a:off x="6740252" y="4318149"/>
            <a:ext cx="2403746" cy="825420"/>
          </a:xfrm>
          <a:custGeom>
            <a:rect b="b" l="l" r="r" t="t"/>
            <a:pathLst>
              <a:path extrusionOk="0" h="72326" w="210624">
                <a:moveTo>
                  <a:pt x="0" y="72325"/>
                </a:moveTo>
                <a:lnTo>
                  <a:pt x="0" y="0"/>
                </a:lnTo>
                <a:lnTo>
                  <a:pt x="210624" y="72325"/>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36" name="Shape 636"/>
        <p:cNvGrpSpPr/>
        <p:nvPr/>
      </p:nvGrpSpPr>
      <p:grpSpPr>
        <a:xfrm>
          <a:off x="0" y="0"/>
          <a:ext cx="0" cy="0"/>
          <a:chOff x="0" y="0"/>
          <a:chExt cx="0" cy="0"/>
        </a:xfrm>
      </p:grpSpPr>
      <p:sp>
        <p:nvSpPr>
          <p:cNvPr id="637" name="Google Shape;637;p9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638" name="Google Shape;638;p90"/>
          <p:cNvSpPr/>
          <p:nvPr/>
        </p:nvSpPr>
        <p:spPr>
          <a:xfrm rot="10800000">
            <a:off x="6579147" y="-6868"/>
            <a:ext cx="2571719" cy="883100"/>
          </a:xfrm>
          <a:custGeom>
            <a:rect b="b" l="l" r="r" t="t"/>
            <a:pathLst>
              <a:path extrusionOk="0" h="72326" w="210624">
                <a:moveTo>
                  <a:pt x="0" y="72325"/>
                </a:moveTo>
                <a:lnTo>
                  <a:pt x="0" y="0"/>
                </a:lnTo>
                <a:lnTo>
                  <a:pt x="210624" y="72325"/>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90"/>
          <p:cNvSpPr/>
          <p:nvPr/>
        </p:nvSpPr>
        <p:spPr>
          <a:xfrm>
            <a:off x="0" y="4318149"/>
            <a:ext cx="2403746" cy="825420"/>
          </a:xfrm>
          <a:custGeom>
            <a:rect b="b" l="l" r="r" t="t"/>
            <a:pathLst>
              <a:path extrusionOk="0" h="72326" w="210624">
                <a:moveTo>
                  <a:pt x="0" y="72325"/>
                </a:moveTo>
                <a:lnTo>
                  <a:pt x="0" y="0"/>
                </a:lnTo>
                <a:lnTo>
                  <a:pt x="210624" y="72325"/>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90"/>
          <p:cNvSpPr/>
          <p:nvPr/>
        </p:nvSpPr>
        <p:spPr>
          <a:xfrm flipH="1">
            <a:off x="8572169" y="3334026"/>
            <a:ext cx="1022185" cy="1022185"/>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41" name="Shape 641"/>
        <p:cNvGrpSpPr/>
        <p:nvPr/>
      </p:nvGrpSpPr>
      <p:grpSpPr>
        <a:xfrm>
          <a:off x="0" y="0"/>
          <a:ext cx="0" cy="0"/>
          <a:chOff x="0" y="0"/>
          <a:chExt cx="0" cy="0"/>
        </a:xfrm>
      </p:grpSpPr>
      <p:sp>
        <p:nvSpPr>
          <p:cNvPr id="642" name="Google Shape;642;p91"/>
          <p:cNvSpPr txBox="1"/>
          <p:nvPr>
            <p:ph type="title"/>
          </p:nvPr>
        </p:nvSpPr>
        <p:spPr>
          <a:xfrm>
            <a:off x="4184500" y="917375"/>
            <a:ext cx="4244400" cy="1068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3000"/>
              <a:buNone/>
              <a:defRPr sz="2900"/>
            </a:lvl1pPr>
            <a:lvl2pPr lvl="1">
              <a:lnSpc>
                <a:spcPct val="100000"/>
              </a:lnSpc>
              <a:spcBef>
                <a:spcPts val="0"/>
              </a:spcBef>
              <a:spcAft>
                <a:spcPts val="0"/>
              </a:spcAft>
              <a:buSzPts val="3000"/>
              <a:buNone/>
              <a:defRPr/>
            </a:lvl2pPr>
            <a:lvl3pPr lvl="2">
              <a:lnSpc>
                <a:spcPct val="100000"/>
              </a:lnSpc>
              <a:spcBef>
                <a:spcPts val="0"/>
              </a:spcBef>
              <a:spcAft>
                <a:spcPts val="0"/>
              </a:spcAft>
              <a:buSzPts val="3000"/>
              <a:buNone/>
              <a:defRPr/>
            </a:lvl3pPr>
            <a:lvl4pPr lvl="3">
              <a:lnSpc>
                <a:spcPct val="100000"/>
              </a:lnSpc>
              <a:spcBef>
                <a:spcPts val="0"/>
              </a:spcBef>
              <a:spcAft>
                <a:spcPts val="0"/>
              </a:spcAft>
              <a:buSzPts val="3000"/>
              <a:buNone/>
              <a:defRPr/>
            </a:lvl4pPr>
            <a:lvl5pPr lvl="4">
              <a:lnSpc>
                <a:spcPct val="100000"/>
              </a:lnSpc>
              <a:spcBef>
                <a:spcPts val="0"/>
              </a:spcBef>
              <a:spcAft>
                <a:spcPts val="0"/>
              </a:spcAft>
              <a:buSzPts val="3000"/>
              <a:buNone/>
              <a:defRPr/>
            </a:lvl5pPr>
            <a:lvl6pPr lvl="5">
              <a:lnSpc>
                <a:spcPct val="100000"/>
              </a:lnSpc>
              <a:spcBef>
                <a:spcPts val="0"/>
              </a:spcBef>
              <a:spcAft>
                <a:spcPts val="0"/>
              </a:spcAft>
              <a:buSzPts val="3000"/>
              <a:buNone/>
              <a:defRPr/>
            </a:lvl6pPr>
            <a:lvl7pPr lvl="6">
              <a:lnSpc>
                <a:spcPct val="100000"/>
              </a:lnSpc>
              <a:spcBef>
                <a:spcPts val="0"/>
              </a:spcBef>
              <a:spcAft>
                <a:spcPts val="0"/>
              </a:spcAft>
              <a:buSzPts val="3000"/>
              <a:buNone/>
              <a:defRPr/>
            </a:lvl7pPr>
            <a:lvl8pPr lvl="7">
              <a:lnSpc>
                <a:spcPct val="100000"/>
              </a:lnSpc>
              <a:spcBef>
                <a:spcPts val="0"/>
              </a:spcBef>
              <a:spcAft>
                <a:spcPts val="0"/>
              </a:spcAft>
              <a:buSzPts val="3000"/>
              <a:buNone/>
              <a:defRPr/>
            </a:lvl8pPr>
            <a:lvl9pPr lvl="8">
              <a:lnSpc>
                <a:spcPct val="100000"/>
              </a:lnSpc>
              <a:spcBef>
                <a:spcPts val="0"/>
              </a:spcBef>
              <a:spcAft>
                <a:spcPts val="0"/>
              </a:spcAft>
              <a:buSzPts val="3000"/>
              <a:buNone/>
              <a:defRPr/>
            </a:lvl9pPr>
          </a:lstStyle>
          <a:p/>
        </p:txBody>
      </p:sp>
      <p:sp>
        <p:nvSpPr>
          <p:cNvPr id="643" name="Google Shape;643;p91"/>
          <p:cNvSpPr txBox="1"/>
          <p:nvPr>
            <p:ph idx="1" type="body"/>
          </p:nvPr>
        </p:nvSpPr>
        <p:spPr>
          <a:xfrm>
            <a:off x="4184500" y="2019925"/>
            <a:ext cx="4244400" cy="2206200"/>
          </a:xfrm>
          <a:prstGeom prst="rect">
            <a:avLst/>
          </a:prstGeom>
        </p:spPr>
        <p:txBody>
          <a:bodyPr anchorCtr="0" anchor="t" bIns="91425" lIns="91425" spcFirstLastPara="1" rIns="91425" wrap="square" tIns="91425">
            <a:noAutofit/>
          </a:bodyPr>
          <a:lstStyle>
            <a:lvl1pPr indent="-304800" lvl="0" marL="457200">
              <a:lnSpc>
                <a:spcPct val="100000"/>
              </a:lnSpc>
              <a:spcBef>
                <a:spcPts val="0"/>
              </a:spcBef>
              <a:spcAft>
                <a:spcPts val="0"/>
              </a:spcAft>
              <a:buSzPts val="1200"/>
              <a:buFont typeface="Nunito Light"/>
              <a:buChar char="●"/>
              <a:defRPr/>
            </a:lvl1pPr>
            <a:lvl2pPr indent="-304800" lvl="1" marL="914400">
              <a:lnSpc>
                <a:spcPct val="100000"/>
              </a:lnSpc>
              <a:spcBef>
                <a:spcPts val="0"/>
              </a:spcBef>
              <a:spcAft>
                <a:spcPts val="0"/>
              </a:spcAft>
              <a:buClr>
                <a:srgbClr val="E76A28"/>
              </a:buClr>
              <a:buSzPts val="1200"/>
              <a:buFont typeface="Nunito Light"/>
              <a:buChar char="○"/>
              <a:defRPr/>
            </a:lvl2pPr>
            <a:lvl3pPr indent="-304800" lvl="2" marL="1371600">
              <a:lnSpc>
                <a:spcPct val="100000"/>
              </a:lnSpc>
              <a:spcBef>
                <a:spcPts val="0"/>
              </a:spcBef>
              <a:spcAft>
                <a:spcPts val="0"/>
              </a:spcAft>
              <a:buClr>
                <a:srgbClr val="E76A28"/>
              </a:buClr>
              <a:buSzPts val="1200"/>
              <a:buFont typeface="Nunito Light"/>
              <a:buChar char="■"/>
              <a:defRPr/>
            </a:lvl3pPr>
            <a:lvl4pPr indent="-304800" lvl="3" marL="1828800">
              <a:lnSpc>
                <a:spcPct val="100000"/>
              </a:lnSpc>
              <a:spcBef>
                <a:spcPts val="0"/>
              </a:spcBef>
              <a:spcAft>
                <a:spcPts val="0"/>
              </a:spcAft>
              <a:buClr>
                <a:srgbClr val="E76A28"/>
              </a:buClr>
              <a:buSzPts val="1200"/>
              <a:buFont typeface="Nunito Light"/>
              <a:buChar char="●"/>
              <a:defRPr/>
            </a:lvl4pPr>
            <a:lvl5pPr indent="-304800" lvl="4" marL="2286000">
              <a:lnSpc>
                <a:spcPct val="100000"/>
              </a:lnSpc>
              <a:spcBef>
                <a:spcPts val="0"/>
              </a:spcBef>
              <a:spcAft>
                <a:spcPts val="0"/>
              </a:spcAft>
              <a:buClr>
                <a:srgbClr val="E76A28"/>
              </a:buClr>
              <a:buSzPts val="1200"/>
              <a:buFont typeface="Nunito Light"/>
              <a:buChar char="○"/>
              <a:defRPr/>
            </a:lvl5pPr>
            <a:lvl6pPr indent="-304800" lvl="5" marL="2743200">
              <a:lnSpc>
                <a:spcPct val="100000"/>
              </a:lnSpc>
              <a:spcBef>
                <a:spcPts val="0"/>
              </a:spcBef>
              <a:spcAft>
                <a:spcPts val="0"/>
              </a:spcAft>
              <a:buClr>
                <a:srgbClr val="999999"/>
              </a:buClr>
              <a:buSzPts val="1200"/>
              <a:buFont typeface="Nunito Light"/>
              <a:buChar char="■"/>
              <a:defRPr/>
            </a:lvl6pPr>
            <a:lvl7pPr indent="-304800" lvl="6" marL="3200400">
              <a:lnSpc>
                <a:spcPct val="100000"/>
              </a:lnSpc>
              <a:spcBef>
                <a:spcPts val="0"/>
              </a:spcBef>
              <a:spcAft>
                <a:spcPts val="0"/>
              </a:spcAft>
              <a:buClr>
                <a:srgbClr val="999999"/>
              </a:buClr>
              <a:buSzPts val="1200"/>
              <a:buFont typeface="Nunito Light"/>
              <a:buChar char="●"/>
              <a:defRPr/>
            </a:lvl7pPr>
            <a:lvl8pPr indent="-304800" lvl="7" marL="3657600">
              <a:lnSpc>
                <a:spcPct val="100000"/>
              </a:lnSpc>
              <a:spcBef>
                <a:spcPts val="0"/>
              </a:spcBef>
              <a:spcAft>
                <a:spcPts val="0"/>
              </a:spcAft>
              <a:buClr>
                <a:srgbClr val="999999"/>
              </a:buClr>
              <a:buSzPts val="1200"/>
              <a:buFont typeface="Nunito Light"/>
              <a:buChar char="○"/>
              <a:defRPr/>
            </a:lvl8pPr>
            <a:lvl9pPr indent="-304800" lvl="8" marL="4114800">
              <a:lnSpc>
                <a:spcPct val="100000"/>
              </a:lnSpc>
              <a:spcBef>
                <a:spcPts val="0"/>
              </a:spcBef>
              <a:spcAft>
                <a:spcPts val="0"/>
              </a:spcAft>
              <a:buClr>
                <a:srgbClr val="999999"/>
              </a:buClr>
              <a:buSzPts val="1200"/>
              <a:buFont typeface="Nunito Light"/>
              <a:buChar char="■"/>
              <a:defRPr/>
            </a:lvl9pPr>
          </a:lstStyle>
          <a:p/>
        </p:txBody>
      </p:sp>
      <p:sp>
        <p:nvSpPr>
          <p:cNvPr id="644" name="Google Shape;644;p91"/>
          <p:cNvSpPr/>
          <p:nvPr>
            <p:ph idx="2" type="pic"/>
          </p:nvPr>
        </p:nvSpPr>
        <p:spPr>
          <a:xfrm>
            <a:off x="0" y="0"/>
            <a:ext cx="3513000" cy="5143500"/>
          </a:xfrm>
          <a:prstGeom prst="rect">
            <a:avLst/>
          </a:prstGeom>
          <a:noFill/>
          <a:ln>
            <a:noFill/>
          </a:ln>
        </p:spPr>
      </p:sp>
      <p:sp>
        <p:nvSpPr>
          <p:cNvPr id="645" name="Google Shape;645;p91"/>
          <p:cNvSpPr/>
          <p:nvPr/>
        </p:nvSpPr>
        <p:spPr>
          <a:xfrm rot="10800000">
            <a:off x="6899273" y="-64"/>
            <a:ext cx="2244725" cy="770814"/>
          </a:xfrm>
          <a:custGeom>
            <a:rect b="b" l="l" r="r" t="t"/>
            <a:pathLst>
              <a:path extrusionOk="0" h="72326" w="210624">
                <a:moveTo>
                  <a:pt x="0" y="72325"/>
                </a:moveTo>
                <a:lnTo>
                  <a:pt x="0" y="0"/>
                </a:lnTo>
                <a:lnTo>
                  <a:pt x="210624" y="72325"/>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91"/>
          <p:cNvSpPr/>
          <p:nvPr/>
        </p:nvSpPr>
        <p:spPr>
          <a:xfrm flipH="1">
            <a:off x="6899273" y="4372686"/>
            <a:ext cx="2244725" cy="770814"/>
          </a:xfrm>
          <a:custGeom>
            <a:rect b="b" l="l" r="r" t="t"/>
            <a:pathLst>
              <a:path extrusionOk="0" h="72326" w="210624">
                <a:moveTo>
                  <a:pt x="0" y="72325"/>
                </a:moveTo>
                <a:lnTo>
                  <a:pt x="0" y="0"/>
                </a:lnTo>
                <a:lnTo>
                  <a:pt x="210624" y="72325"/>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47" name="Shape 647"/>
        <p:cNvGrpSpPr/>
        <p:nvPr/>
      </p:nvGrpSpPr>
      <p:grpSpPr>
        <a:xfrm>
          <a:off x="0" y="0"/>
          <a:ext cx="0" cy="0"/>
          <a:chOff x="0" y="0"/>
          <a:chExt cx="0" cy="0"/>
        </a:xfrm>
      </p:grpSpPr>
      <p:sp>
        <p:nvSpPr>
          <p:cNvPr id="648" name="Google Shape;648;p92"/>
          <p:cNvSpPr txBox="1"/>
          <p:nvPr>
            <p:ph type="title"/>
          </p:nvPr>
        </p:nvSpPr>
        <p:spPr>
          <a:xfrm>
            <a:off x="1388100" y="1307100"/>
            <a:ext cx="6367800" cy="2529300"/>
          </a:xfrm>
          <a:prstGeom prst="rect">
            <a:avLst/>
          </a:prstGeom>
        </p:spPr>
        <p:txBody>
          <a:bodyPr anchorCtr="0" anchor="ctr" bIns="91425" lIns="91425" spcFirstLastPara="1" rIns="91425" wrap="square" tIns="91425">
            <a:noAutofit/>
          </a:bodyPr>
          <a:lstStyle>
            <a:lvl1pPr lvl="0" algn="ctr">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p:txBody>
      </p:sp>
      <p:sp>
        <p:nvSpPr>
          <p:cNvPr id="649" name="Google Shape;649;p92"/>
          <p:cNvSpPr/>
          <p:nvPr/>
        </p:nvSpPr>
        <p:spPr>
          <a:xfrm flipH="1">
            <a:off x="6170859" y="4121350"/>
            <a:ext cx="2976644" cy="1022147"/>
          </a:xfrm>
          <a:custGeom>
            <a:rect b="b" l="l" r="r" t="t"/>
            <a:pathLst>
              <a:path extrusionOk="0" h="72326" w="210624">
                <a:moveTo>
                  <a:pt x="0" y="72325"/>
                </a:moveTo>
                <a:lnTo>
                  <a:pt x="0" y="0"/>
                </a:lnTo>
                <a:lnTo>
                  <a:pt x="210624" y="72325"/>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92"/>
          <p:cNvSpPr/>
          <p:nvPr/>
        </p:nvSpPr>
        <p:spPr>
          <a:xfrm flipH="1" rot="10800000">
            <a:off x="-2864" y="0"/>
            <a:ext cx="2976644" cy="1022147"/>
          </a:xfrm>
          <a:custGeom>
            <a:rect b="b" l="l" r="r" t="t"/>
            <a:pathLst>
              <a:path extrusionOk="0" h="72326" w="210624">
                <a:moveTo>
                  <a:pt x="0" y="72325"/>
                </a:moveTo>
                <a:lnTo>
                  <a:pt x="0" y="0"/>
                </a:lnTo>
                <a:lnTo>
                  <a:pt x="210624" y="72325"/>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92"/>
          <p:cNvSpPr/>
          <p:nvPr/>
        </p:nvSpPr>
        <p:spPr>
          <a:xfrm flipH="1">
            <a:off x="-923172" y="1415182"/>
            <a:ext cx="1635402" cy="1635402"/>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92"/>
          <p:cNvSpPr/>
          <p:nvPr/>
        </p:nvSpPr>
        <p:spPr>
          <a:xfrm flipH="1">
            <a:off x="8572169" y="2648226"/>
            <a:ext cx="1022185" cy="1022185"/>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53" name="Shape 653"/>
        <p:cNvGrpSpPr/>
        <p:nvPr/>
      </p:nvGrpSpPr>
      <p:grpSpPr>
        <a:xfrm>
          <a:off x="0" y="0"/>
          <a:ext cx="0" cy="0"/>
          <a:chOff x="0" y="0"/>
          <a:chExt cx="0" cy="0"/>
        </a:xfrm>
      </p:grpSpPr>
      <p:sp>
        <p:nvSpPr>
          <p:cNvPr id="654" name="Google Shape;654;p93"/>
          <p:cNvSpPr txBox="1"/>
          <p:nvPr>
            <p:ph type="title"/>
          </p:nvPr>
        </p:nvSpPr>
        <p:spPr>
          <a:xfrm>
            <a:off x="2241425" y="1293100"/>
            <a:ext cx="4661100" cy="841800"/>
          </a:xfrm>
          <a:prstGeom prst="rect">
            <a:avLst/>
          </a:prstGeom>
        </p:spPr>
        <p:txBody>
          <a:bodyPr anchorCtr="0" anchor="t" bIns="91425" lIns="91425" spcFirstLastPara="1" rIns="91425" wrap="square" tIns="91425">
            <a:noAutofit/>
          </a:bodyPr>
          <a:lstStyle>
            <a:lvl1pPr lvl="0" algn="ctr">
              <a:spcBef>
                <a:spcPts val="0"/>
              </a:spcBef>
              <a:spcAft>
                <a:spcPts val="0"/>
              </a:spcAft>
              <a:buSzPts val="3600"/>
              <a:buNone/>
              <a:defRPr sz="45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655" name="Google Shape;655;p93"/>
          <p:cNvSpPr txBox="1"/>
          <p:nvPr>
            <p:ph idx="1" type="subTitle"/>
          </p:nvPr>
        </p:nvSpPr>
        <p:spPr>
          <a:xfrm>
            <a:off x="2241475" y="2168600"/>
            <a:ext cx="4661100" cy="16818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sz="1600"/>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656" name="Google Shape;656;p93"/>
          <p:cNvSpPr/>
          <p:nvPr/>
        </p:nvSpPr>
        <p:spPr>
          <a:xfrm flipH="1">
            <a:off x="-750475" y="1465150"/>
            <a:ext cx="1275878" cy="1275878"/>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93"/>
          <p:cNvSpPr/>
          <p:nvPr/>
        </p:nvSpPr>
        <p:spPr>
          <a:xfrm flipH="1">
            <a:off x="6165809" y="4121350"/>
            <a:ext cx="2976644" cy="1022147"/>
          </a:xfrm>
          <a:custGeom>
            <a:rect b="b" l="l" r="r" t="t"/>
            <a:pathLst>
              <a:path extrusionOk="0" h="72326" w="210624">
                <a:moveTo>
                  <a:pt x="0" y="72325"/>
                </a:moveTo>
                <a:lnTo>
                  <a:pt x="0" y="0"/>
                </a:lnTo>
                <a:lnTo>
                  <a:pt x="210624" y="72325"/>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93"/>
          <p:cNvSpPr/>
          <p:nvPr/>
        </p:nvSpPr>
        <p:spPr>
          <a:xfrm flipH="1">
            <a:off x="8516083" y="2343626"/>
            <a:ext cx="1376845" cy="1376845"/>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93"/>
          <p:cNvSpPr/>
          <p:nvPr/>
        </p:nvSpPr>
        <p:spPr>
          <a:xfrm flipH="1" rot="10800000">
            <a:off x="-1541" y="0"/>
            <a:ext cx="2976644" cy="1022147"/>
          </a:xfrm>
          <a:custGeom>
            <a:rect b="b" l="l" r="r" t="t"/>
            <a:pathLst>
              <a:path extrusionOk="0" h="72326" w="210624">
                <a:moveTo>
                  <a:pt x="0" y="72325"/>
                </a:moveTo>
                <a:lnTo>
                  <a:pt x="0" y="0"/>
                </a:lnTo>
                <a:lnTo>
                  <a:pt x="210624" y="72325"/>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60" name="Shape 660"/>
        <p:cNvGrpSpPr/>
        <p:nvPr/>
      </p:nvGrpSpPr>
      <p:grpSpPr>
        <a:xfrm>
          <a:off x="0" y="0"/>
          <a:ext cx="0" cy="0"/>
          <a:chOff x="0" y="0"/>
          <a:chExt cx="0" cy="0"/>
        </a:xfrm>
      </p:grpSpPr>
      <p:sp>
        <p:nvSpPr>
          <p:cNvPr id="661" name="Google Shape;661;p94"/>
          <p:cNvSpPr txBox="1"/>
          <p:nvPr>
            <p:ph type="title"/>
          </p:nvPr>
        </p:nvSpPr>
        <p:spPr>
          <a:xfrm>
            <a:off x="1952525" y="3988200"/>
            <a:ext cx="5238900" cy="468000"/>
          </a:xfrm>
          <a:prstGeom prst="rect">
            <a:avLst/>
          </a:prstGeom>
          <a:solidFill>
            <a:schemeClr val="lt1"/>
          </a:solid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lvl1pPr lvl="0" algn="ctr">
              <a:spcBef>
                <a:spcPts val="0"/>
              </a:spcBef>
              <a:spcAft>
                <a:spcPts val="0"/>
              </a:spcAft>
              <a:buSzPts val="3000"/>
              <a:buNone/>
              <a:defRPr sz="2400"/>
            </a:lvl1pPr>
            <a:lvl2pPr lvl="1" algn="ctr">
              <a:spcBef>
                <a:spcPts val="0"/>
              </a:spcBef>
              <a:spcAft>
                <a:spcPts val="0"/>
              </a:spcAft>
              <a:buSzPts val="3000"/>
              <a:buNone/>
              <a:defRPr/>
            </a:lvl2pPr>
            <a:lvl3pPr lvl="2" algn="ctr">
              <a:spcBef>
                <a:spcPts val="0"/>
              </a:spcBef>
              <a:spcAft>
                <a:spcPts val="0"/>
              </a:spcAft>
              <a:buSzPts val="3000"/>
              <a:buNone/>
              <a:defRPr/>
            </a:lvl3pPr>
            <a:lvl4pPr lvl="3" algn="ctr">
              <a:spcBef>
                <a:spcPts val="0"/>
              </a:spcBef>
              <a:spcAft>
                <a:spcPts val="0"/>
              </a:spcAft>
              <a:buSzPts val="3000"/>
              <a:buNone/>
              <a:defRPr/>
            </a:lvl4pPr>
            <a:lvl5pPr lvl="4" algn="ctr">
              <a:spcBef>
                <a:spcPts val="0"/>
              </a:spcBef>
              <a:spcAft>
                <a:spcPts val="0"/>
              </a:spcAft>
              <a:buSzPts val="3000"/>
              <a:buNone/>
              <a:defRPr/>
            </a:lvl5pPr>
            <a:lvl6pPr lvl="5" algn="ctr">
              <a:spcBef>
                <a:spcPts val="0"/>
              </a:spcBef>
              <a:spcAft>
                <a:spcPts val="0"/>
              </a:spcAft>
              <a:buSzPts val="3000"/>
              <a:buNone/>
              <a:defRPr/>
            </a:lvl6pPr>
            <a:lvl7pPr lvl="6" algn="ctr">
              <a:spcBef>
                <a:spcPts val="0"/>
              </a:spcBef>
              <a:spcAft>
                <a:spcPts val="0"/>
              </a:spcAft>
              <a:buSzPts val="3000"/>
              <a:buNone/>
              <a:defRPr/>
            </a:lvl7pPr>
            <a:lvl8pPr lvl="7" algn="ctr">
              <a:spcBef>
                <a:spcPts val="0"/>
              </a:spcBef>
              <a:spcAft>
                <a:spcPts val="0"/>
              </a:spcAft>
              <a:buSzPts val="3000"/>
              <a:buNone/>
              <a:defRPr/>
            </a:lvl8pPr>
            <a:lvl9pPr lvl="8" algn="ctr">
              <a:spcBef>
                <a:spcPts val="0"/>
              </a:spcBef>
              <a:spcAft>
                <a:spcPts val="0"/>
              </a:spcAft>
              <a:buSzPts val="3000"/>
              <a:buNone/>
              <a:defRPr/>
            </a:lvl9pPr>
          </a:lstStyle>
          <a:p/>
        </p:txBody>
      </p:sp>
      <p:sp>
        <p:nvSpPr>
          <p:cNvPr id="662" name="Google Shape;662;p94"/>
          <p:cNvSpPr/>
          <p:nvPr>
            <p:ph idx="2" type="pic"/>
          </p:nvPr>
        </p:nvSpPr>
        <p:spPr>
          <a:xfrm>
            <a:off x="0" y="0"/>
            <a:ext cx="9144000" cy="5143500"/>
          </a:xfrm>
          <a:prstGeom prst="rect">
            <a:avLst/>
          </a:prstGeom>
          <a:noFill/>
          <a:ln>
            <a:no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63" name="Shape 663"/>
        <p:cNvGrpSpPr/>
        <p:nvPr/>
      </p:nvGrpSpPr>
      <p:grpSpPr>
        <a:xfrm>
          <a:off x="0" y="0"/>
          <a:ext cx="0" cy="0"/>
          <a:chOff x="0" y="0"/>
          <a:chExt cx="0" cy="0"/>
        </a:xfrm>
      </p:grpSpPr>
      <p:sp>
        <p:nvSpPr>
          <p:cNvPr id="664" name="Google Shape;664;p95"/>
          <p:cNvSpPr txBox="1"/>
          <p:nvPr>
            <p:ph hasCustomPrompt="1" type="title"/>
          </p:nvPr>
        </p:nvSpPr>
        <p:spPr>
          <a:xfrm>
            <a:off x="1650975" y="1573338"/>
            <a:ext cx="5842200" cy="1511100"/>
          </a:xfrm>
          <a:prstGeom prst="rect">
            <a:avLst/>
          </a:prstGeom>
        </p:spPr>
        <p:txBody>
          <a:bodyPr anchorCtr="0" anchor="b" bIns="91425" lIns="91425" spcFirstLastPara="1" rIns="91425" wrap="square" tIns="91425">
            <a:noAutofit/>
          </a:bodyPr>
          <a:lstStyle>
            <a:lvl1pPr lvl="0" algn="ctr">
              <a:spcBef>
                <a:spcPts val="0"/>
              </a:spcBef>
              <a:spcAft>
                <a:spcPts val="0"/>
              </a:spcAft>
              <a:buSzPts val="9600"/>
              <a:buNone/>
              <a:defRPr sz="9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665" name="Google Shape;665;p95"/>
          <p:cNvSpPr txBox="1"/>
          <p:nvPr>
            <p:ph idx="1" type="subTitle"/>
          </p:nvPr>
        </p:nvSpPr>
        <p:spPr>
          <a:xfrm>
            <a:off x="1650975" y="3118363"/>
            <a:ext cx="5842200" cy="4518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
        <p:nvSpPr>
          <p:cNvPr id="666" name="Google Shape;666;p95"/>
          <p:cNvSpPr/>
          <p:nvPr/>
        </p:nvSpPr>
        <p:spPr>
          <a:xfrm flipH="1">
            <a:off x="6170859" y="4121350"/>
            <a:ext cx="2976644" cy="1022147"/>
          </a:xfrm>
          <a:custGeom>
            <a:rect b="b" l="l" r="r" t="t"/>
            <a:pathLst>
              <a:path extrusionOk="0" h="72326" w="210624">
                <a:moveTo>
                  <a:pt x="0" y="72325"/>
                </a:moveTo>
                <a:lnTo>
                  <a:pt x="0" y="0"/>
                </a:lnTo>
                <a:lnTo>
                  <a:pt x="210624" y="72325"/>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95"/>
          <p:cNvSpPr/>
          <p:nvPr/>
        </p:nvSpPr>
        <p:spPr>
          <a:xfrm flipH="1" rot="10800000">
            <a:off x="-2864" y="0"/>
            <a:ext cx="2976644" cy="1022147"/>
          </a:xfrm>
          <a:custGeom>
            <a:rect b="b" l="l" r="r" t="t"/>
            <a:pathLst>
              <a:path extrusionOk="0" h="72326" w="210624">
                <a:moveTo>
                  <a:pt x="0" y="72325"/>
                </a:moveTo>
                <a:lnTo>
                  <a:pt x="0" y="0"/>
                </a:lnTo>
                <a:lnTo>
                  <a:pt x="210624" y="72325"/>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95"/>
          <p:cNvSpPr/>
          <p:nvPr/>
        </p:nvSpPr>
        <p:spPr>
          <a:xfrm flipH="1">
            <a:off x="-923172" y="1415182"/>
            <a:ext cx="1635402" cy="1635402"/>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95"/>
          <p:cNvSpPr/>
          <p:nvPr/>
        </p:nvSpPr>
        <p:spPr>
          <a:xfrm flipH="1">
            <a:off x="8572169" y="2648226"/>
            <a:ext cx="1022185" cy="1022185"/>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5"/>
        </a:solidFill>
      </p:bgPr>
    </p:bg>
    <p:spTree>
      <p:nvGrpSpPr>
        <p:cNvPr id="670" name="Shape 670"/>
        <p:cNvGrpSpPr/>
        <p:nvPr/>
      </p:nvGrpSpPr>
      <p:grpSpPr>
        <a:xfrm>
          <a:off x="0" y="0"/>
          <a:ext cx="0" cy="0"/>
          <a:chOff x="0" y="0"/>
          <a:chExt cx="0" cy="0"/>
        </a:xfrm>
      </p:grpSpPr>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
    <p:spTree>
      <p:nvGrpSpPr>
        <p:cNvPr id="671" name="Shape 671"/>
        <p:cNvGrpSpPr/>
        <p:nvPr/>
      </p:nvGrpSpPr>
      <p:grpSpPr>
        <a:xfrm>
          <a:off x="0" y="0"/>
          <a:ext cx="0" cy="0"/>
          <a:chOff x="0" y="0"/>
          <a:chExt cx="0" cy="0"/>
        </a:xfrm>
      </p:grpSpPr>
      <p:sp>
        <p:nvSpPr>
          <p:cNvPr id="672" name="Google Shape;672;p97"/>
          <p:cNvSpPr/>
          <p:nvPr/>
        </p:nvSpPr>
        <p:spPr>
          <a:xfrm>
            <a:off x="0" y="4389949"/>
            <a:ext cx="2194702" cy="753637"/>
          </a:xfrm>
          <a:custGeom>
            <a:rect b="b" l="l" r="r" t="t"/>
            <a:pathLst>
              <a:path extrusionOk="0" h="72326" w="210624">
                <a:moveTo>
                  <a:pt x="0" y="72325"/>
                </a:moveTo>
                <a:lnTo>
                  <a:pt x="0" y="0"/>
                </a:lnTo>
                <a:lnTo>
                  <a:pt x="210624" y="72325"/>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97"/>
          <p:cNvSpPr/>
          <p:nvPr/>
        </p:nvSpPr>
        <p:spPr>
          <a:xfrm rot="10800000">
            <a:off x="6899273" y="-64"/>
            <a:ext cx="2244725" cy="770814"/>
          </a:xfrm>
          <a:custGeom>
            <a:rect b="b" l="l" r="r" t="t"/>
            <a:pathLst>
              <a:path extrusionOk="0" h="72326" w="210624">
                <a:moveTo>
                  <a:pt x="0" y="72325"/>
                </a:moveTo>
                <a:lnTo>
                  <a:pt x="0" y="0"/>
                </a:lnTo>
                <a:lnTo>
                  <a:pt x="210624" y="7232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9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675" name="Google Shape;675;p97"/>
          <p:cNvSpPr txBox="1"/>
          <p:nvPr>
            <p:ph hasCustomPrompt="1" idx="2" type="title"/>
          </p:nvPr>
        </p:nvSpPr>
        <p:spPr>
          <a:xfrm>
            <a:off x="1505400" y="1355773"/>
            <a:ext cx="734700" cy="572700"/>
          </a:xfrm>
          <a:prstGeom prst="rect">
            <a:avLst/>
          </a:prstGeom>
          <a:solidFill>
            <a:schemeClr val="lt2"/>
          </a:solidFill>
          <a:ln cap="flat" cmpd="sng" w="38100">
            <a:solidFill>
              <a:schemeClr val="lt2"/>
            </a:solidFill>
            <a:prstDash val="solid"/>
            <a:round/>
            <a:headEnd len="sm" w="sm" type="none"/>
            <a:tailEnd len="sm" w="sm" type="none"/>
          </a:ln>
        </p:spPr>
        <p:txBody>
          <a:bodyPr anchorCtr="0" anchor="b" bIns="91425" lIns="91425" spcFirstLastPara="1" rIns="91425" wrap="square" tIns="91425">
            <a:noAutofit/>
          </a:bodyPr>
          <a:lstStyle>
            <a:lvl1pPr lvl="0" algn="ctr">
              <a:spcBef>
                <a:spcPts val="0"/>
              </a:spcBef>
              <a:spcAft>
                <a:spcPts val="0"/>
              </a:spcAft>
              <a:buSzPts val="3000"/>
              <a:buNone/>
              <a:defRPr sz="3000">
                <a:solidFill>
                  <a:schemeClr val="lt1"/>
                </a:solidFill>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676" name="Google Shape;676;p97"/>
          <p:cNvSpPr txBox="1"/>
          <p:nvPr>
            <p:ph hasCustomPrompt="1" idx="3" type="title"/>
          </p:nvPr>
        </p:nvSpPr>
        <p:spPr>
          <a:xfrm>
            <a:off x="1505400" y="2941602"/>
            <a:ext cx="734700" cy="572700"/>
          </a:xfrm>
          <a:prstGeom prst="rect">
            <a:avLst/>
          </a:prstGeom>
          <a:solidFill>
            <a:schemeClr val="lt2"/>
          </a:solidFill>
          <a:ln cap="flat" cmpd="sng" w="38100">
            <a:solidFill>
              <a:schemeClr val="lt2"/>
            </a:solidFill>
            <a:prstDash val="solid"/>
            <a:round/>
            <a:headEnd len="sm" w="sm" type="none"/>
            <a:tailEnd len="sm" w="sm" type="none"/>
          </a:ln>
        </p:spPr>
        <p:txBody>
          <a:bodyPr anchorCtr="0" anchor="b" bIns="91425" lIns="91425" spcFirstLastPara="1" rIns="91425" wrap="square" tIns="91425">
            <a:noAutofit/>
          </a:bodyPr>
          <a:lstStyle>
            <a:lvl1pPr lvl="0" algn="ctr">
              <a:spcBef>
                <a:spcPts val="0"/>
              </a:spcBef>
              <a:spcAft>
                <a:spcPts val="0"/>
              </a:spcAft>
              <a:buSzPts val="3000"/>
              <a:buNone/>
              <a:defRPr sz="3000">
                <a:solidFill>
                  <a:schemeClr val="lt1"/>
                </a:solidFill>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677" name="Google Shape;677;p97"/>
          <p:cNvSpPr txBox="1"/>
          <p:nvPr>
            <p:ph hasCustomPrompt="1" idx="4" type="title"/>
          </p:nvPr>
        </p:nvSpPr>
        <p:spPr>
          <a:xfrm>
            <a:off x="4204675" y="1355773"/>
            <a:ext cx="734700" cy="572700"/>
          </a:xfrm>
          <a:prstGeom prst="rect">
            <a:avLst/>
          </a:prstGeom>
          <a:solidFill>
            <a:schemeClr val="lt2"/>
          </a:solidFill>
          <a:ln cap="flat" cmpd="sng" w="38100">
            <a:solidFill>
              <a:schemeClr val="lt2"/>
            </a:solidFill>
            <a:prstDash val="solid"/>
            <a:round/>
            <a:headEnd len="sm" w="sm" type="none"/>
            <a:tailEnd len="sm" w="sm" type="none"/>
          </a:ln>
        </p:spPr>
        <p:txBody>
          <a:bodyPr anchorCtr="0" anchor="b" bIns="91425" lIns="91425" spcFirstLastPara="1" rIns="91425" wrap="square" tIns="91425">
            <a:noAutofit/>
          </a:bodyPr>
          <a:lstStyle>
            <a:lvl1pPr lvl="0" algn="ctr">
              <a:spcBef>
                <a:spcPts val="0"/>
              </a:spcBef>
              <a:spcAft>
                <a:spcPts val="0"/>
              </a:spcAft>
              <a:buSzPts val="3000"/>
              <a:buNone/>
              <a:defRPr sz="3000">
                <a:solidFill>
                  <a:schemeClr val="lt1"/>
                </a:solidFill>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678" name="Google Shape;678;p97"/>
          <p:cNvSpPr txBox="1"/>
          <p:nvPr>
            <p:ph hasCustomPrompt="1" idx="5" type="title"/>
          </p:nvPr>
        </p:nvSpPr>
        <p:spPr>
          <a:xfrm>
            <a:off x="4204675" y="2941602"/>
            <a:ext cx="734700" cy="572700"/>
          </a:xfrm>
          <a:prstGeom prst="rect">
            <a:avLst/>
          </a:prstGeom>
          <a:solidFill>
            <a:schemeClr val="lt2"/>
          </a:solidFill>
          <a:ln cap="flat" cmpd="sng" w="38100">
            <a:solidFill>
              <a:schemeClr val="lt2"/>
            </a:solidFill>
            <a:prstDash val="solid"/>
            <a:round/>
            <a:headEnd len="sm" w="sm" type="none"/>
            <a:tailEnd len="sm" w="sm" type="none"/>
          </a:ln>
        </p:spPr>
        <p:txBody>
          <a:bodyPr anchorCtr="0" anchor="b" bIns="91425" lIns="91425" spcFirstLastPara="1" rIns="91425" wrap="square" tIns="91425">
            <a:noAutofit/>
          </a:bodyPr>
          <a:lstStyle>
            <a:lvl1pPr lvl="0" algn="ctr">
              <a:spcBef>
                <a:spcPts val="0"/>
              </a:spcBef>
              <a:spcAft>
                <a:spcPts val="0"/>
              </a:spcAft>
              <a:buSzPts val="3000"/>
              <a:buNone/>
              <a:defRPr sz="3000">
                <a:solidFill>
                  <a:schemeClr val="lt1"/>
                </a:solidFill>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679" name="Google Shape;679;p97"/>
          <p:cNvSpPr txBox="1"/>
          <p:nvPr>
            <p:ph hasCustomPrompt="1" idx="6" type="title"/>
          </p:nvPr>
        </p:nvSpPr>
        <p:spPr>
          <a:xfrm>
            <a:off x="6903950" y="1355773"/>
            <a:ext cx="734700" cy="572700"/>
          </a:xfrm>
          <a:prstGeom prst="rect">
            <a:avLst/>
          </a:prstGeom>
          <a:solidFill>
            <a:schemeClr val="lt2"/>
          </a:solidFill>
          <a:ln cap="flat" cmpd="sng" w="38100">
            <a:solidFill>
              <a:schemeClr val="lt2"/>
            </a:solidFill>
            <a:prstDash val="solid"/>
            <a:round/>
            <a:headEnd len="sm" w="sm" type="none"/>
            <a:tailEnd len="sm" w="sm" type="none"/>
          </a:ln>
        </p:spPr>
        <p:txBody>
          <a:bodyPr anchorCtr="0" anchor="b" bIns="91425" lIns="91425" spcFirstLastPara="1" rIns="91425" wrap="square" tIns="91425">
            <a:noAutofit/>
          </a:bodyPr>
          <a:lstStyle>
            <a:lvl1pPr lvl="0" algn="ctr">
              <a:spcBef>
                <a:spcPts val="0"/>
              </a:spcBef>
              <a:spcAft>
                <a:spcPts val="0"/>
              </a:spcAft>
              <a:buSzPts val="3000"/>
              <a:buNone/>
              <a:defRPr sz="3000">
                <a:solidFill>
                  <a:schemeClr val="lt1"/>
                </a:solidFill>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680" name="Google Shape;680;p97"/>
          <p:cNvSpPr txBox="1"/>
          <p:nvPr>
            <p:ph hasCustomPrompt="1" idx="7" type="title"/>
          </p:nvPr>
        </p:nvSpPr>
        <p:spPr>
          <a:xfrm>
            <a:off x="6903950" y="2941602"/>
            <a:ext cx="734700" cy="572700"/>
          </a:xfrm>
          <a:prstGeom prst="rect">
            <a:avLst/>
          </a:prstGeom>
          <a:solidFill>
            <a:schemeClr val="lt2"/>
          </a:solidFill>
          <a:ln cap="flat" cmpd="sng" w="38100">
            <a:solidFill>
              <a:schemeClr val="lt2"/>
            </a:solidFill>
            <a:prstDash val="solid"/>
            <a:round/>
            <a:headEnd len="sm" w="sm" type="none"/>
            <a:tailEnd len="sm" w="sm" type="none"/>
          </a:ln>
        </p:spPr>
        <p:txBody>
          <a:bodyPr anchorCtr="0" anchor="b" bIns="91425" lIns="91425" spcFirstLastPara="1" rIns="91425" wrap="square" tIns="91425">
            <a:noAutofit/>
          </a:bodyPr>
          <a:lstStyle>
            <a:lvl1pPr lvl="0" algn="ctr">
              <a:spcBef>
                <a:spcPts val="0"/>
              </a:spcBef>
              <a:spcAft>
                <a:spcPts val="0"/>
              </a:spcAft>
              <a:buSzPts val="3000"/>
              <a:buNone/>
              <a:defRPr sz="3000">
                <a:solidFill>
                  <a:schemeClr val="lt1"/>
                </a:solidFill>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681" name="Google Shape;681;p97"/>
          <p:cNvSpPr txBox="1"/>
          <p:nvPr>
            <p:ph idx="1" type="subTitle"/>
          </p:nvPr>
        </p:nvSpPr>
        <p:spPr>
          <a:xfrm>
            <a:off x="720000" y="1921475"/>
            <a:ext cx="2305500" cy="8520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000"/>
              <a:buFont typeface="Raleway"/>
              <a:buNone/>
              <a:defRPr b="1" sz="2400">
                <a:solidFill>
                  <a:schemeClr val="dk1"/>
                </a:solidFill>
                <a:latin typeface="Teko"/>
                <a:ea typeface="Teko"/>
                <a:cs typeface="Teko"/>
                <a:sym typeface="Teko"/>
              </a:defRPr>
            </a:lvl1pPr>
            <a:lvl2pPr lvl="1">
              <a:lnSpc>
                <a:spcPct val="100000"/>
              </a:lnSpc>
              <a:spcBef>
                <a:spcPts val="0"/>
              </a:spcBef>
              <a:spcAft>
                <a:spcPts val="0"/>
              </a:spcAft>
              <a:buSzPts val="2000"/>
              <a:buFont typeface="Raleway"/>
              <a:buNone/>
              <a:defRPr b="1" sz="2000">
                <a:latin typeface="Raleway"/>
                <a:ea typeface="Raleway"/>
                <a:cs typeface="Raleway"/>
                <a:sym typeface="Raleway"/>
              </a:defRPr>
            </a:lvl2pPr>
            <a:lvl3pPr lvl="2">
              <a:lnSpc>
                <a:spcPct val="100000"/>
              </a:lnSpc>
              <a:spcBef>
                <a:spcPts val="0"/>
              </a:spcBef>
              <a:spcAft>
                <a:spcPts val="0"/>
              </a:spcAft>
              <a:buSzPts val="2000"/>
              <a:buFont typeface="Raleway"/>
              <a:buNone/>
              <a:defRPr b="1" sz="2000">
                <a:latin typeface="Raleway"/>
                <a:ea typeface="Raleway"/>
                <a:cs typeface="Raleway"/>
                <a:sym typeface="Raleway"/>
              </a:defRPr>
            </a:lvl3pPr>
            <a:lvl4pPr lvl="3">
              <a:lnSpc>
                <a:spcPct val="100000"/>
              </a:lnSpc>
              <a:spcBef>
                <a:spcPts val="0"/>
              </a:spcBef>
              <a:spcAft>
                <a:spcPts val="0"/>
              </a:spcAft>
              <a:buSzPts val="2000"/>
              <a:buFont typeface="Raleway"/>
              <a:buNone/>
              <a:defRPr b="1" sz="2000">
                <a:latin typeface="Raleway"/>
                <a:ea typeface="Raleway"/>
                <a:cs typeface="Raleway"/>
                <a:sym typeface="Raleway"/>
              </a:defRPr>
            </a:lvl4pPr>
            <a:lvl5pPr lvl="4">
              <a:lnSpc>
                <a:spcPct val="100000"/>
              </a:lnSpc>
              <a:spcBef>
                <a:spcPts val="0"/>
              </a:spcBef>
              <a:spcAft>
                <a:spcPts val="0"/>
              </a:spcAft>
              <a:buSzPts val="2000"/>
              <a:buFont typeface="Raleway"/>
              <a:buNone/>
              <a:defRPr b="1" sz="2000">
                <a:latin typeface="Raleway"/>
                <a:ea typeface="Raleway"/>
                <a:cs typeface="Raleway"/>
                <a:sym typeface="Raleway"/>
              </a:defRPr>
            </a:lvl5pPr>
            <a:lvl6pPr lvl="5">
              <a:lnSpc>
                <a:spcPct val="100000"/>
              </a:lnSpc>
              <a:spcBef>
                <a:spcPts val="0"/>
              </a:spcBef>
              <a:spcAft>
                <a:spcPts val="0"/>
              </a:spcAft>
              <a:buSzPts val="2000"/>
              <a:buFont typeface="Raleway"/>
              <a:buNone/>
              <a:defRPr b="1" sz="2000">
                <a:latin typeface="Raleway"/>
                <a:ea typeface="Raleway"/>
                <a:cs typeface="Raleway"/>
                <a:sym typeface="Raleway"/>
              </a:defRPr>
            </a:lvl6pPr>
            <a:lvl7pPr lvl="6">
              <a:lnSpc>
                <a:spcPct val="100000"/>
              </a:lnSpc>
              <a:spcBef>
                <a:spcPts val="0"/>
              </a:spcBef>
              <a:spcAft>
                <a:spcPts val="0"/>
              </a:spcAft>
              <a:buSzPts val="2000"/>
              <a:buFont typeface="Raleway"/>
              <a:buNone/>
              <a:defRPr b="1" sz="2000">
                <a:latin typeface="Raleway"/>
                <a:ea typeface="Raleway"/>
                <a:cs typeface="Raleway"/>
                <a:sym typeface="Raleway"/>
              </a:defRPr>
            </a:lvl7pPr>
            <a:lvl8pPr lvl="7">
              <a:lnSpc>
                <a:spcPct val="100000"/>
              </a:lnSpc>
              <a:spcBef>
                <a:spcPts val="0"/>
              </a:spcBef>
              <a:spcAft>
                <a:spcPts val="0"/>
              </a:spcAft>
              <a:buSzPts val="2000"/>
              <a:buFont typeface="Raleway"/>
              <a:buNone/>
              <a:defRPr b="1" sz="2000">
                <a:latin typeface="Raleway"/>
                <a:ea typeface="Raleway"/>
                <a:cs typeface="Raleway"/>
                <a:sym typeface="Raleway"/>
              </a:defRPr>
            </a:lvl8pPr>
            <a:lvl9pPr lvl="8">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682" name="Google Shape;682;p97"/>
          <p:cNvSpPr txBox="1"/>
          <p:nvPr>
            <p:ph idx="8" type="subTitle"/>
          </p:nvPr>
        </p:nvSpPr>
        <p:spPr>
          <a:xfrm>
            <a:off x="3419275" y="1921475"/>
            <a:ext cx="2305500" cy="8520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000"/>
              <a:buFont typeface="Raleway"/>
              <a:buNone/>
              <a:defRPr b="1" sz="2400">
                <a:solidFill>
                  <a:schemeClr val="dk1"/>
                </a:solidFill>
                <a:latin typeface="Teko"/>
                <a:ea typeface="Teko"/>
                <a:cs typeface="Teko"/>
                <a:sym typeface="Teko"/>
              </a:defRPr>
            </a:lvl1pPr>
            <a:lvl2pPr lvl="1">
              <a:lnSpc>
                <a:spcPct val="100000"/>
              </a:lnSpc>
              <a:spcBef>
                <a:spcPts val="0"/>
              </a:spcBef>
              <a:spcAft>
                <a:spcPts val="0"/>
              </a:spcAft>
              <a:buSzPts val="2000"/>
              <a:buFont typeface="Raleway"/>
              <a:buNone/>
              <a:defRPr b="1" sz="2000">
                <a:latin typeface="Raleway"/>
                <a:ea typeface="Raleway"/>
                <a:cs typeface="Raleway"/>
                <a:sym typeface="Raleway"/>
              </a:defRPr>
            </a:lvl2pPr>
            <a:lvl3pPr lvl="2">
              <a:lnSpc>
                <a:spcPct val="100000"/>
              </a:lnSpc>
              <a:spcBef>
                <a:spcPts val="0"/>
              </a:spcBef>
              <a:spcAft>
                <a:spcPts val="0"/>
              </a:spcAft>
              <a:buSzPts val="2000"/>
              <a:buFont typeface="Raleway"/>
              <a:buNone/>
              <a:defRPr b="1" sz="2000">
                <a:latin typeface="Raleway"/>
                <a:ea typeface="Raleway"/>
                <a:cs typeface="Raleway"/>
                <a:sym typeface="Raleway"/>
              </a:defRPr>
            </a:lvl3pPr>
            <a:lvl4pPr lvl="3">
              <a:lnSpc>
                <a:spcPct val="100000"/>
              </a:lnSpc>
              <a:spcBef>
                <a:spcPts val="0"/>
              </a:spcBef>
              <a:spcAft>
                <a:spcPts val="0"/>
              </a:spcAft>
              <a:buSzPts val="2000"/>
              <a:buFont typeface="Raleway"/>
              <a:buNone/>
              <a:defRPr b="1" sz="2000">
                <a:latin typeface="Raleway"/>
                <a:ea typeface="Raleway"/>
                <a:cs typeface="Raleway"/>
                <a:sym typeface="Raleway"/>
              </a:defRPr>
            </a:lvl4pPr>
            <a:lvl5pPr lvl="4">
              <a:lnSpc>
                <a:spcPct val="100000"/>
              </a:lnSpc>
              <a:spcBef>
                <a:spcPts val="0"/>
              </a:spcBef>
              <a:spcAft>
                <a:spcPts val="0"/>
              </a:spcAft>
              <a:buSzPts val="2000"/>
              <a:buFont typeface="Raleway"/>
              <a:buNone/>
              <a:defRPr b="1" sz="2000">
                <a:latin typeface="Raleway"/>
                <a:ea typeface="Raleway"/>
                <a:cs typeface="Raleway"/>
                <a:sym typeface="Raleway"/>
              </a:defRPr>
            </a:lvl5pPr>
            <a:lvl6pPr lvl="5">
              <a:lnSpc>
                <a:spcPct val="100000"/>
              </a:lnSpc>
              <a:spcBef>
                <a:spcPts val="0"/>
              </a:spcBef>
              <a:spcAft>
                <a:spcPts val="0"/>
              </a:spcAft>
              <a:buSzPts val="2000"/>
              <a:buFont typeface="Raleway"/>
              <a:buNone/>
              <a:defRPr b="1" sz="2000">
                <a:latin typeface="Raleway"/>
                <a:ea typeface="Raleway"/>
                <a:cs typeface="Raleway"/>
                <a:sym typeface="Raleway"/>
              </a:defRPr>
            </a:lvl6pPr>
            <a:lvl7pPr lvl="6">
              <a:lnSpc>
                <a:spcPct val="100000"/>
              </a:lnSpc>
              <a:spcBef>
                <a:spcPts val="0"/>
              </a:spcBef>
              <a:spcAft>
                <a:spcPts val="0"/>
              </a:spcAft>
              <a:buSzPts val="2000"/>
              <a:buFont typeface="Raleway"/>
              <a:buNone/>
              <a:defRPr b="1" sz="2000">
                <a:latin typeface="Raleway"/>
                <a:ea typeface="Raleway"/>
                <a:cs typeface="Raleway"/>
                <a:sym typeface="Raleway"/>
              </a:defRPr>
            </a:lvl7pPr>
            <a:lvl8pPr lvl="7">
              <a:lnSpc>
                <a:spcPct val="100000"/>
              </a:lnSpc>
              <a:spcBef>
                <a:spcPts val="0"/>
              </a:spcBef>
              <a:spcAft>
                <a:spcPts val="0"/>
              </a:spcAft>
              <a:buSzPts val="2000"/>
              <a:buFont typeface="Raleway"/>
              <a:buNone/>
              <a:defRPr b="1" sz="2000">
                <a:latin typeface="Raleway"/>
                <a:ea typeface="Raleway"/>
                <a:cs typeface="Raleway"/>
                <a:sym typeface="Raleway"/>
              </a:defRPr>
            </a:lvl8pPr>
            <a:lvl9pPr lvl="8">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683" name="Google Shape;683;p97"/>
          <p:cNvSpPr txBox="1"/>
          <p:nvPr>
            <p:ph idx="9" type="subTitle"/>
          </p:nvPr>
        </p:nvSpPr>
        <p:spPr>
          <a:xfrm>
            <a:off x="6118550" y="1921475"/>
            <a:ext cx="2305500" cy="8520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000"/>
              <a:buFont typeface="Raleway"/>
              <a:buNone/>
              <a:defRPr b="1" sz="2400">
                <a:solidFill>
                  <a:schemeClr val="dk1"/>
                </a:solidFill>
                <a:latin typeface="Teko"/>
                <a:ea typeface="Teko"/>
                <a:cs typeface="Teko"/>
                <a:sym typeface="Teko"/>
              </a:defRPr>
            </a:lvl1pPr>
            <a:lvl2pPr lvl="1">
              <a:lnSpc>
                <a:spcPct val="100000"/>
              </a:lnSpc>
              <a:spcBef>
                <a:spcPts val="0"/>
              </a:spcBef>
              <a:spcAft>
                <a:spcPts val="0"/>
              </a:spcAft>
              <a:buSzPts val="2000"/>
              <a:buFont typeface="Raleway"/>
              <a:buNone/>
              <a:defRPr b="1" sz="2000">
                <a:latin typeface="Raleway"/>
                <a:ea typeface="Raleway"/>
                <a:cs typeface="Raleway"/>
                <a:sym typeface="Raleway"/>
              </a:defRPr>
            </a:lvl2pPr>
            <a:lvl3pPr lvl="2">
              <a:lnSpc>
                <a:spcPct val="100000"/>
              </a:lnSpc>
              <a:spcBef>
                <a:spcPts val="0"/>
              </a:spcBef>
              <a:spcAft>
                <a:spcPts val="0"/>
              </a:spcAft>
              <a:buSzPts val="2000"/>
              <a:buFont typeface="Raleway"/>
              <a:buNone/>
              <a:defRPr b="1" sz="2000">
                <a:latin typeface="Raleway"/>
                <a:ea typeface="Raleway"/>
                <a:cs typeface="Raleway"/>
                <a:sym typeface="Raleway"/>
              </a:defRPr>
            </a:lvl3pPr>
            <a:lvl4pPr lvl="3">
              <a:lnSpc>
                <a:spcPct val="100000"/>
              </a:lnSpc>
              <a:spcBef>
                <a:spcPts val="0"/>
              </a:spcBef>
              <a:spcAft>
                <a:spcPts val="0"/>
              </a:spcAft>
              <a:buSzPts val="2000"/>
              <a:buFont typeface="Raleway"/>
              <a:buNone/>
              <a:defRPr b="1" sz="2000">
                <a:latin typeface="Raleway"/>
                <a:ea typeface="Raleway"/>
                <a:cs typeface="Raleway"/>
                <a:sym typeface="Raleway"/>
              </a:defRPr>
            </a:lvl4pPr>
            <a:lvl5pPr lvl="4">
              <a:lnSpc>
                <a:spcPct val="100000"/>
              </a:lnSpc>
              <a:spcBef>
                <a:spcPts val="0"/>
              </a:spcBef>
              <a:spcAft>
                <a:spcPts val="0"/>
              </a:spcAft>
              <a:buSzPts val="2000"/>
              <a:buFont typeface="Raleway"/>
              <a:buNone/>
              <a:defRPr b="1" sz="2000">
                <a:latin typeface="Raleway"/>
                <a:ea typeface="Raleway"/>
                <a:cs typeface="Raleway"/>
                <a:sym typeface="Raleway"/>
              </a:defRPr>
            </a:lvl5pPr>
            <a:lvl6pPr lvl="5">
              <a:lnSpc>
                <a:spcPct val="100000"/>
              </a:lnSpc>
              <a:spcBef>
                <a:spcPts val="0"/>
              </a:spcBef>
              <a:spcAft>
                <a:spcPts val="0"/>
              </a:spcAft>
              <a:buSzPts val="2000"/>
              <a:buFont typeface="Raleway"/>
              <a:buNone/>
              <a:defRPr b="1" sz="2000">
                <a:latin typeface="Raleway"/>
                <a:ea typeface="Raleway"/>
                <a:cs typeface="Raleway"/>
                <a:sym typeface="Raleway"/>
              </a:defRPr>
            </a:lvl6pPr>
            <a:lvl7pPr lvl="6">
              <a:lnSpc>
                <a:spcPct val="100000"/>
              </a:lnSpc>
              <a:spcBef>
                <a:spcPts val="0"/>
              </a:spcBef>
              <a:spcAft>
                <a:spcPts val="0"/>
              </a:spcAft>
              <a:buSzPts val="2000"/>
              <a:buFont typeface="Raleway"/>
              <a:buNone/>
              <a:defRPr b="1" sz="2000">
                <a:latin typeface="Raleway"/>
                <a:ea typeface="Raleway"/>
                <a:cs typeface="Raleway"/>
                <a:sym typeface="Raleway"/>
              </a:defRPr>
            </a:lvl7pPr>
            <a:lvl8pPr lvl="7">
              <a:lnSpc>
                <a:spcPct val="100000"/>
              </a:lnSpc>
              <a:spcBef>
                <a:spcPts val="0"/>
              </a:spcBef>
              <a:spcAft>
                <a:spcPts val="0"/>
              </a:spcAft>
              <a:buSzPts val="2000"/>
              <a:buFont typeface="Raleway"/>
              <a:buNone/>
              <a:defRPr b="1" sz="2000">
                <a:latin typeface="Raleway"/>
                <a:ea typeface="Raleway"/>
                <a:cs typeface="Raleway"/>
                <a:sym typeface="Raleway"/>
              </a:defRPr>
            </a:lvl8pPr>
            <a:lvl9pPr lvl="8">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684" name="Google Shape;684;p97"/>
          <p:cNvSpPr txBox="1"/>
          <p:nvPr>
            <p:ph idx="13" type="subTitle"/>
          </p:nvPr>
        </p:nvSpPr>
        <p:spPr>
          <a:xfrm>
            <a:off x="720000" y="3507350"/>
            <a:ext cx="2305500" cy="8520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000"/>
              <a:buFont typeface="Raleway"/>
              <a:buNone/>
              <a:defRPr b="1" sz="2400">
                <a:solidFill>
                  <a:schemeClr val="dk1"/>
                </a:solidFill>
                <a:latin typeface="Teko"/>
                <a:ea typeface="Teko"/>
                <a:cs typeface="Teko"/>
                <a:sym typeface="Teko"/>
              </a:defRPr>
            </a:lvl1pPr>
            <a:lvl2pPr lvl="1">
              <a:lnSpc>
                <a:spcPct val="100000"/>
              </a:lnSpc>
              <a:spcBef>
                <a:spcPts val="0"/>
              </a:spcBef>
              <a:spcAft>
                <a:spcPts val="0"/>
              </a:spcAft>
              <a:buSzPts val="2000"/>
              <a:buFont typeface="Raleway"/>
              <a:buNone/>
              <a:defRPr b="1" sz="2000">
                <a:latin typeface="Raleway"/>
                <a:ea typeface="Raleway"/>
                <a:cs typeface="Raleway"/>
                <a:sym typeface="Raleway"/>
              </a:defRPr>
            </a:lvl2pPr>
            <a:lvl3pPr lvl="2">
              <a:lnSpc>
                <a:spcPct val="100000"/>
              </a:lnSpc>
              <a:spcBef>
                <a:spcPts val="0"/>
              </a:spcBef>
              <a:spcAft>
                <a:spcPts val="0"/>
              </a:spcAft>
              <a:buSzPts val="2000"/>
              <a:buFont typeface="Raleway"/>
              <a:buNone/>
              <a:defRPr b="1" sz="2000">
                <a:latin typeface="Raleway"/>
                <a:ea typeface="Raleway"/>
                <a:cs typeface="Raleway"/>
                <a:sym typeface="Raleway"/>
              </a:defRPr>
            </a:lvl3pPr>
            <a:lvl4pPr lvl="3">
              <a:lnSpc>
                <a:spcPct val="100000"/>
              </a:lnSpc>
              <a:spcBef>
                <a:spcPts val="0"/>
              </a:spcBef>
              <a:spcAft>
                <a:spcPts val="0"/>
              </a:spcAft>
              <a:buSzPts val="2000"/>
              <a:buFont typeface="Raleway"/>
              <a:buNone/>
              <a:defRPr b="1" sz="2000">
                <a:latin typeface="Raleway"/>
                <a:ea typeface="Raleway"/>
                <a:cs typeface="Raleway"/>
                <a:sym typeface="Raleway"/>
              </a:defRPr>
            </a:lvl4pPr>
            <a:lvl5pPr lvl="4">
              <a:lnSpc>
                <a:spcPct val="100000"/>
              </a:lnSpc>
              <a:spcBef>
                <a:spcPts val="0"/>
              </a:spcBef>
              <a:spcAft>
                <a:spcPts val="0"/>
              </a:spcAft>
              <a:buSzPts val="2000"/>
              <a:buFont typeface="Raleway"/>
              <a:buNone/>
              <a:defRPr b="1" sz="2000">
                <a:latin typeface="Raleway"/>
                <a:ea typeface="Raleway"/>
                <a:cs typeface="Raleway"/>
                <a:sym typeface="Raleway"/>
              </a:defRPr>
            </a:lvl5pPr>
            <a:lvl6pPr lvl="5">
              <a:lnSpc>
                <a:spcPct val="100000"/>
              </a:lnSpc>
              <a:spcBef>
                <a:spcPts val="0"/>
              </a:spcBef>
              <a:spcAft>
                <a:spcPts val="0"/>
              </a:spcAft>
              <a:buSzPts val="2000"/>
              <a:buFont typeface="Raleway"/>
              <a:buNone/>
              <a:defRPr b="1" sz="2000">
                <a:latin typeface="Raleway"/>
                <a:ea typeface="Raleway"/>
                <a:cs typeface="Raleway"/>
                <a:sym typeface="Raleway"/>
              </a:defRPr>
            </a:lvl6pPr>
            <a:lvl7pPr lvl="6">
              <a:lnSpc>
                <a:spcPct val="100000"/>
              </a:lnSpc>
              <a:spcBef>
                <a:spcPts val="0"/>
              </a:spcBef>
              <a:spcAft>
                <a:spcPts val="0"/>
              </a:spcAft>
              <a:buSzPts val="2000"/>
              <a:buFont typeface="Raleway"/>
              <a:buNone/>
              <a:defRPr b="1" sz="2000">
                <a:latin typeface="Raleway"/>
                <a:ea typeface="Raleway"/>
                <a:cs typeface="Raleway"/>
                <a:sym typeface="Raleway"/>
              </a:defRPr>
            </a:lvl7pPr>
            <a:lvl8pPr lvl="7">
              <a:lnSpc>
                <a:spcPct val="100000"/>
              </a:lnSpc>
              <a:spcBef>
                <a:spcPts val="0"/>
              </a:spcBef>
              <a:spcAft>
                <a:spcPts val="0"/>
              </a:spcAft>
              <a:buSzPts val="2000"/>
              <a:buFont typeface="Raleway"/>
              <a:buNone/>
              <a:defRPr b="1" sz="2000">
                <a:latin typeface="Raleway"/>
                <a:ea typeface="Raleway"/>
                <a:cs typeface="Raleway"/>
                <a:sym typeface="Raleway"/>
              </a:defRPr>
            </a:lvl8pPr>
            <a:lvl9pPr lvl="8">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685" name="Google Shape;685;p97"/>
          <p:cNvSpPr txBox="1"/>
          <p:nvPr>
            <p:ph idx="14" type="subTitle"/>
          </p:nvPr>
        </p:nvSpPr>
        <p:spPr>
          <a:xfrm>
            <a:off x="3419275" y="3507350"/>
            <a:ext cx="2305500" cy="8520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000"/>
              <a:buFont typeface="Raleway"/>
              <a:buNone/>
              <a:defRPr b="1" sz="2400">
                <a:solidFill>
                  <a:schemeClr val="dk1"/>
                </a:solidFill>
                <a:latin typeface="Teko"/>
                <a:ea typeface="Teko"/>
                <a:cs typeface="Teko"/>
                <a:sym typeface="Teko"/>
              </a:defRPr>
            </a:lvl1pPr>
            <a:lvl2pPr lvl="1">
              <a:lnSpc>
                <a:spcPct val="100000"/>
              </a:lnSpc>
              <a:spcBef>
                <a:spcPts val="0"/>
              </a:spcBef>
              <a:spcAft>
                <a:spcPts val="0"/>
              </a:spcAft>
              <a:buSzPts val="2000"/>
              <a:buFont typeface="Raleway"/>
              <a:buNone/>
              <a:defRPr b="1" sz="2000">
                <a:latin typeface="Raleway"/>
                <a:ea typeface="Raleway"/>
                <a:cs typeface="Raleway"/>
                <a:sym typeface="Raleway"/>
              </a:defRPr>
            </a:lvl2pPr>
            <a:lvl3pPr lvl="2">
              <a:lnSpc>
                <a:spcPct val="100000"/>
              </a:lnSpc>
              <a:spcBef>
                <a:spcPts val="0"/>
              </a:spcBef>
              <a:spcAft>
                <a:spcPts val="0"/>
              </a:spcAft>
              <a:buSzPts val="2000"/>
              <a:buFont typeface="Raleway"/>
              <a:buNone/>
              <a:defRPr b="1" sz="2000">
                <a:latin typeface="Raleway"/>
                <a:ea typeface="Raleway"/>
                <a:cs typeface="Raleway"/>
                <a:sym typeface="Raleway"/>
              </a:defRPr>
            </a:lvl3pPr>
            <a:lvl4pPr lvl="3">
              <a:lnSpc>
                <a:spcPct val="100000"/>
              </a:lnSpc>
              <a:spcBef>
                <a:spcPts val="0"/>
              </a:spcBef>
              <a:spcAft>
                <a:spcPts val="0"/>
              </a:spcAft>
              <a:buSzPts val="2000"/>
              <a:buFont typeface="Raleway"/>
              <a:buNone/>
              <a:defRPr b="1" sz="2000">
                <a:latin typeface="Raleway"/>
                <a:ea typeface="Raleway"/>
                <a:cs typeface="Raleway"/>
                <a:sym typeface="Raleway"/>
              </a:defRPr>
            </a:lvl4pPr>
            <a:lvl5pPr lvl="4">
              <a:lnSpc>
                <a:spcPct val="100000"/>
              </a:lnSpc>
              <a:spcBef>
                <a:spcPts val="0"/>
              </a:spcBef>
              <a:spcAft>
                <a:spcPts val="0"/>
              </a:spcAft>
              <a:buSzPts val="2000"/>
              <a:buFont typeface="Raleway"/>
              <a:buNone/>
              <a:defRPr b="1" sz="2000">
                <a:latin typeface="Raleway"/>
                <a:ea typeface="Raleway"/>
                <a:cs typeface="Raleway"/>
                <a:sym typeface="Raleway"/>
              </a:defRPr>
            </a:lvl5pPr>
            <a:lvl6pPr lvl="5">
              <a:lnSpc>
                <a:spcPct val="100000"/>
              </a:lnSpc>
              <a:spcBef>
                <a:spcPts val="0"/>
              </a:spcBef>
              <a:spcAft>
                <a:spcPts val="0"/>
              </a:spcAft>
              <a:buSzPts val="2000"/>
              <a:buFont typeface="Raleway"/>
              <a:buNone/>
              <a:defRPr b="1" sz="2000">
                <a:latin typeface="Raleway"/>
                <a:ea typeface="Raleway"/>
                <a:cs typeface="Raleway"/>
                <a:sym typeface="Raleway"/>
              </a:defRPr>
            </a:lvl6pPr>
            <a:lvl7pPr lvl="6">
              <a:lnSpc>
                <a:spcPct val="100000"/>
              </a:lnSpc>
              <a:spcBef>
                <a:spcPts val="0"/>
              </a:spcBef>
              <a:spcAft>
                <a:spcPts val="0"/>
              </a:spcAft>
              <a:buSzPts val="2000"/>
              <a:buFont typeface="Raleway"/>
              <a:buNone/>
              <a:defRPr b="1" sz="2000">
                <a:latin typeface="Raleway"/>
                <a:ea typeface="Raleway"/>
                <a:cs typeface="Raleway"/>
                <a:sym typeface="Raleway"/>
              </a:defRPr>
            </a:lvl7pPr>
            <a:lvl8pPr lvl="7">
              <a:lnSpc>
                <a:spcPct val="100000"/>
              </a:lnSpc>
              <a:spcBef>
                <a:spcPts val="0"/>
              </a:spcBef>
              <a:spcAft>
                <a:spcPts val="0"/>
              </a:spcAft>
              <a:buSzPts val="2000"/>
              <a:buFont typeface="Raleway"/>
              <a:buNone/>
              <a:defRPr b="1" sz="2000">
                <a:latin typeface="Raleway"/>
                <a:ea typeface="Raleway"/>
                <a:cs typeface="Raleway"/>
                <a:sym typeface="Raleway"/>
              </a:defRPr>
            </a:lvl8pPr>
            <a:lvl9pPr lvl="8">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686" name="Google Shape;686;p97"/>
          <p:cNvSpPr txBox="1"/>
          <p:nvPr>
            <p:ph idx="15" type="subTitle"/>
          </p:nvPr>
        </p:nvSpPr>
        <p:spPr>
          <a:xfrm>
            <a:off x="6118550" y="3507350"/>
            <a:ext cx="2305500" cy="8520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000"/>
              <a:buFont typeface="Raleway"/>
              <a:buNone/>
              <a:defRPr b="1" sz="2400">
                <a:solidFill>
                  <a:schemeClr val="dk1"/>
                </a:solidFill>
                <a:latin typeface="Teko"/>
                <a:ea typeface="Teko"/>
                <a:cs typeface="Teko"/>
                <a:sym typeface="Teko"/>
              </a:defRPr>
            </a:lvl1pPr>
            <a:lvl2pPr lvl="1">
              <a:lnSpc>
                <a:spcPct val="100000"/>
              </a:lnSpc>
              <a:spcBef>
                <a:spcPts val="0"/>
              </a:spcBef>
              <a:spcAft>
                <a:spcPts val="0"/>
              </a:spcAft>
              <a:buSzPts val="2000"/>
              <a:buFont typeface="Raleway"/>
              <a:buNone/>
              <a:defRPr b="1" sz="2000">
                <a:latin typeface="Raleway"/>
                <a:ea typeface="Raleway"/>
                <a:cs typeface="Raleway"/>
                <a:sym typeface="Raleway"/>
              </a:defRPr>
            </a:lvl2pPr>
            <a:lvl3pPr lvl="2">
              <a:lnSpc>
                <a:spcPct val="100000"/>
              </a:lnSpc>
              <a:spcBef>
                <a:spcPts val="0"/>
              </a:spcBef>
              <a:spcAft>
                <a:spcPts val="0"/>
              </a:spcAft>
              <a:buSzPts val="2000"/>
              <a:buFont typeface="Raleway"/>
              <a:buNone/>
              <a:defRPr b="1" sz="2000">
                <a:latin typeface="Raleway"/>
                <a:ea typeface="Raleway"/>
                <a:cs typeface="Raleway"/>
                <a:sym typeface="Raleway"/>
              </a:defRPr>
            </a:lvl3pPr>
            <a:lvl4pPr lvl="3">
              <a:lnSpc>
                <a:spcPct val="100000"/>
              </a:lnSpc>
              <a:spcBef>
                <a:spcPts val="0"/>
              </a:spcBef>
              <a:spcAft>
                <a:spcPts val="0"/>
              </a:spcAft>
              <a:buSzPts val="2000"/>
              <a:buFont typeface="Raleway"/>
              <a:buNone/>
              <a:defRPr b="1" sz="2000">
                <a:latin typeface="Raleway"/>
                <a:ea typeface="Raleway"/>
                <a:cs typeface="Raleway"/>
                <a:sym typeface="Raleway"/>
              </a:defRPr>
            </a:lvl4pPr>
            <a:lvl5pPr lvl="4">
              <a:lnSpc>
                <a:spcPct val="100000"/>
              </a:lnSpc>
              <a:spcBef>
                <a:spcPts val="0"/>
              </a:spcBef>
              <a:spcAft>
                <a:spcPts val="0"/>
              </a:spcAft>
              <a:buSzPts val="2000"/>
              <a:buFont typeface="Raleway"/>
              <a:buNone/>
              <a:defRPr b="1" sz="2000">
                <a:latin typeface="Raleway"/>
                <a:ea typeface="Raleway"/>
                <a:cs typeface="Raleway"/>
                <a:sym typeface="Raleway"/>
              </a:defRPr>
            </a:lvl5pPr>
            <a:lvl6pPr lvl="5">
              <a:lnSpc>
                <a:spcPct val="100000"/>
              </a:lnSpc>
              <a:spcBef>
                <a:spcPts val="0"/>
              </a:spcBef>
              <a:spcAft>
                <a:spcPts val="0"/>
              </a:spcAft>
              <a:buSzPts val="2000"/>
              <a:buFont typeface="Raleway"/>
              <a:buNone/>
              <a:defRPr b="1" sz="2000">
                <a:latin typeface="Raleway"/>
                <a:ea typeface="Raleway"/>
                <a:cs typeface="Raleway"/>
                <a:sym typeface="Raleway"/>
              </a:defRPr>
            </a:lvl6pPr>
            <a:lvl7pPr lvl="6">
              <a:lnSpc>
                <a:spcPct val="100000"/>
              </a:lnSpc>
              <a:spcBef>
                <a:spcPts val="0"/>
              </a:spcBef>
              <a:spcAft>
                <a:spcPts val="0"/>
              </a:spcAft>
              <a:buSzPts val="2000"/>
              <a:buFont typeface="Raleway"/>
              <a:buNone/>
              <a:defRPr b="1" sz="2000">
                <a:latin typeface="Raleway"/>
                <a:ea typeface="Raleway"/>
                <a:cs typeface="Raleway"/>
                <a:sym typeface="Raleway"/>
              </a:defRPr>
            </a:lvl7pPr>
            <a:lvl8pPr lvl="7">
              <a:lnSpc>
                <a:spcPct val="100000"/>
              </a:lnSpc>
              <a:spcBef>
                <a:spcPts val="0"/>
              </a:spcBef>
              <a:spcAft>
                <a:spcPts val="0"/>
              </a:spcAft>
              <a:buSzPts val="2000"/>
              <a:buFont typeface="Raleway"/>
              <a:buNone/>
              <a:defRPr b="1" sz="2000">
                <a:latin typeface="Raleway"/>
                <a:ea typeface="Raleway"/>
                <a:cs typeface="Raleway"/>
                <a:sym typeface="Raleway"/>
              </a:defRPr>
            </a:lvl8pPr>
            <a:lvl9pPr lvl="8">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687" name="Google Shape;687;p97"/>
          <p:cNvSpPr/>
          <p:nvPr/>
        </p:nvSpPr>
        <p:spPr>
          <a:xfrm>
            <a:off x="7963775" y="4711526"/>
            <a:ext cx="930238" cy="930238"/>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spTree>
      <p:nvGrpSpPr>
        <p:cNvPr id="688" name="Shape 688"/>
        <p:cNvGrpSpPr/>
        <p:nvPr/>
      </p:nvGrpSpPr>
      <p:grpSpPr>
        <a:xfrm>
          <a:off x="0" y="0"/>
          <a:ext cx="0" cy="0"/>
          <a:chOff x="0" y="0"/>
          <a:chExt cx="0" cy="0"/>
        </a:xfrm>
      </p:grpSpPr>
      <p:sp>
        <p:nvSpPr>
          <p:cNvPr id="689" name="Google Shape;689;p98"/>
          <p:cNvSpPr txBox="1"/>
          <p:nvPr>
            <p:ph idx="1" type="subTitle"/>
          </p:nvPr>
        </p:nvSpPr>
        <p:spPr>
          <a:xfrm>
            <a:off x="4572050" y="2046100"/>
            <a:ext cx="3856800" cy="19248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AutoNum type="arabicPeriod"/>
              <a:defRPr/>
            </a:lvl1pPr>
            <a:lvl2pPr lvl="1">
              <a:lnSpc>
                <a:spcPct val="100000"/>
              </a:lnSpc>
              <a:spcBef>
                <a:spcPts val="0"/>
              </a:spcBef>
              <a:spcAft>
                <a:spcPts val="0"/>
              </a:spcAft>
              <a:buSzPts val="1600"/>
              <a:buAutoNum type="alphaLcPeriod"/>
              <a:defRPr sz="1600"/>
            </a:lvl2pPr>
            <a:lvl3pPr lvl="2">
              <a:lnSpc>
                <a:spcPct val="100000"/>
              </a:lnSpc>
              <a:spcBef>
                <a:spcPts val="0"/>
              </a:spcBef>
              <a:spcAft>
                <a:spcPts val="0"/>
              </a:spcAft>
              <a:buSzPts val="1600"/>
              <a:buAutoNum type="romanLcPeriod"/>
              <a:defRPr sz="1600"/>
            </a:lvl3pPr>
            <a:lvl4pPr lvl="3">
              <a:lnSpc>
                <a:spcPct val="100000"/>
              </a:lnSpc>
              <a:spcBef>
                <a:spcPts val="0"/>
              </a:spcBef>
              <a:spcAft>
                <a:spcPts val="0"/>
              </a:spcAft>
              <a:buSzPts val="1600"/>
              <a:buAutoNum type="arabicPeriod"/>
              <a:defRPr sz="1600"/>
            </a:lvl4pPr>
            <a:lvl5pPr lvl="4">
              <a:lnSpc>
                <a:spcPct val="100000"/>
              </a:lnSpc>
              <a:spcBef>
                <a:spcPts val="0"/>
              </a:spcBef>
              <a:spcAft>
                <a:spcPts val="0"/>
              </a:spcAft>
              <a:buSzPts val="1600"/>
              <a:buAutoNum type="alphaLcPeriod"/>
              <a:defRPr sz="1600"/>
            </a:lvl5pPr>
            <a:lvl6pPr lvl="5">
              <a:lnSpc>
                <a:spcPct val="100000"/>
              </a:lnSpc>
              <a:spcBef>
                <a:spcPts val="0"/>
              </a:spcBef>
              <a:spcAft>
                <a:spcPts val="0"/>
              </a:spcAft>
              <a:buSzPts val="1600"/>
              <a:buAutoNum type="romanLcPeriod"/>
              <a:defRPr sz="1600"/>
            </a:lvl6pPr>
            <a:lvl7pPr lvl="6">
              <a:lnSpc>
                <a:spcPct val="100000"/>
              </a:lnSpc>
              <a:spcBef>
                <a:spcPts val="0"/>
              </a:spcBef>
              <a:spcAft>
                <a:spcPts val="0"/>
              </a:spcAft>
              <a:buSzPts val="1600"/>
              <a:buAutoNum type="arabicPeriod"/>
              <a:defRPr sz="1600"/>
            </a:lvl7pPr>
            <a:lvl8pPr lvl="7">
              <a:lnSpc>
                <a:spcPct val="100000"/>
              </a:lnSpc>
              <a:spcBef>
                <a:spcPts val="0"/>
              </a:spcBef>
              <a:spcAft>
                <a:spcPts val="0"/>
              </a:spcAft>
              <a:buSzPts val="1600"/>
              <a:buAutoNum type="alphaLcPeriod"/>
              <a:defRPr sz="1600"/>
            </a:lvl8pPr>
            <a:lvl9pPr lvl="8">
              <a:lnSpc>
                <a:spcPct val="100000"/>
              </a:lnSpc>
              <a:spcBef>
                <a:spcPts val="0"/>
              </a:spcBef>
              <a:spcAft>
                <a:spcPts val="0"/>
              </a:spcAft>
              <a:buSzPts val="1600"/>
              <a:buAutoNum type="romanLcPeriod"/>
              <a:defRPr sz="1600"/>
            </a:lvl9pPr>
          </a:lstStyle>
          <a:p/>
        </p:txBody>
      </p:sp>
      <p:sp>
        <p:nvSpPr>
          <p:cNvPr id="690" name="Google Shape;690;p98"/>
          <p:cNvSpPr txBox="1"/>
          <p:nvPr>
            <p:ph type="title"/>
          </p:nvPr>
        </p:nvSpPr>
        <p:spPr>
          <a:xfrm>
            <a:off x="4572050" y="931125"/>
            <a:ext cx="3856800" cy="10632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691" name="Google Shape;691;p98"/>
          <p:cNvSpPr/>
          <p:nvPr/>
        </p:nvSpPr>
        <p:spPr>
          <a:xfrm rot="10800000">
            <a:off x="6899273" y="-6841"/>
            <a:ext cx="2244725" cy="770814"/>
          </a:xfrm>
          <a:custGeom>
            <a:rect b="b" l="l" r="r" t="t"/>
            <a:pathLst>
              <a:path extrusionOk="0" h="72326" w="210624">
                <a:moveTo>
                  <a:pt x="0" y="72325"/>
                </a:moveTo>
                <a:lnTo>
                  <a:pt x="0" y="0"/>
                </a:lnTo>
                <a:lnTo>
                  <a:pt x="210624" y="72325"/>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98"/>
          <p:cNvSpPr/>
          <p:nvPr/>
        </p:nvSpPr>
        <p:spPr>
          <a:xfrm flipH="1">
            <a:off x="6949300" y="4389949"/>
            <a:ext cx="2194702" cy="753637"/>
          </a:xfrm>
          <a:custGeom>
            <a:rect b="b" l="l" r="r" t="t"/>
            <a:pathLst>
              <a:path extrusionOk="0" h="72326" w="210624">
                <a:moveTo>
                  <a:pt x="0" y="72325"/>
                </a:moveTo>
                <a:lnTo>
                  <a:pt x="0" y="0"/>
                </a:lnTo>
                <a:lnTo>
                  <a:pt x="210624" y="72325"/>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98"/>
          <p:cNvSpPr/>
          <p:nvPr/>
        </p:nvSpPr>
        <p:spPr>
          <a:xfrm>
            <a:off x="-591825" y="3592025"/>
            <a:ext cx="1216610" cy="1216610"/>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1">
    <p:spTree>
      <p:nvGrpSpPr>
        <p:cNvPr id="694" name="Shape 694"/>
        <p:cNvGrpSpPr/>
        <p:nvPr/>
      </p:nvGrpSpPr>
      <p:grpSpPr>
        <a:xfrm>
          <a:off x="0" y="0"/>
          <a:ext cx="0" cy="0"/>
          <a:chOff x="0" y="0"/>
          <a:chExt cx="0" cy="0"/>
        </a:xfrm>
      </p:grpSpPr>
      <p:sp>
        <p:nvSpPr>
          <p:cNvPr id="695" name="Google Shape;695;p99"/>
          <p:cNvSpPr txBox="1"/>
          <p:nvPr>
            <p:ph idx="1" type="subTitle"/>
          </p:nvPr>
        </p:nvSpPr>
        <p:spPr>
          <a:xfrm>
            <a:off x="721621" y="1355300"/>
            <a:ext cx="3021300" cy="662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96" name="Google Shape;696;p99"/>
          <p:cNvSpPr txBox="1"/>
          <p:nvPr>
            <p:ph type="title"/>
          </p:nvPr>
        </p:nvSpPr>
        <p:spPr>
          <a:xfrm>
            <a:off x="715100" y="382600"/>
            <a:ext cx="3021300" cy="10872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697" name="Google Shape;697;p99"/>
          <p:cNvSpPr/>
          <p:nvPr>
            <p:ph idx="2" type="pic"/>
          </p:nvPr>
        </p:nvSpPr>
        <p:spPr>
          <a:xfrm>
            <a:off x="6040625" y="-3200"/>
            <a:ext cx="3111300" cy="5143500"/>
          </a:xfrm>
          <a:prstGeom prst="rect">
            <a:avLst/>
          </a:prstGeom>
          <a:noFill/>
          <a:ln>
            <a:noFill/>
          </a:ln>
        </p:spPr>
      </p:sp>
      <p:sp>
        <p:nvSpPr>
          <p:cNvPr id="698" name="Google Shape;698;p99"/>
          <p:cNvSpPr/>
          <p:nvPr>
            <p:ph idx="3" type="pic"/>
          </p:nvPr>
        </p:nvSpPr>
        <p:spPr>
          <a:xfrm>
            <a:off x="-6100" y="2238900"/>
            <a:ext cx="6039000" cy="2904600"/>
          </a:xfrm>
          <a:prstGeom prst="rect">
            <a:avLst/>
          </a:prstGeom>
          <a:noFill/>
          <a:ln>
            <a:noFill/>
          </a:ln>
        </p:spPr>
      </p:sp>
      <p:sp>
        <p:nvSpPr>
          <p:cNvPr id="699" name="Google Shape;699;p99"/>
          <p:cNvSpPr/>
          <p:nvPr>
            <p:ph idx="4" type="pic"/>
          </p:nvPr>
        </p:nvSpPr>
        <p:spPr>
          <a:xfrm>
            <a:off x="3971525" y="0"/>
            <a:ext cx="2069100" cy="2238900"/>
          </a:xfrm>
          <a:prstGeom prst="rect">
            <a:avLst/>
          </a:prstGeom>
          <a:noFill/>
          <a:ln>
            <a:noFill/>
          </a:ln>
        </p:spPr>
      </p:sp>
      <p:sp>
        <p:nvSpPr>
          <p:cNvPr id="700" name="Google Shape;700;p99"/>
          <p:cNvSpPr/>
          <p:nvPr/>
        </p:nvSpPr>
        <p:spPr>
          <a:xfrm flipH="1" rot="10800000">
            <a:off x="-6102" y="-64"/>
            <a:ext cx="2244725" cy="770814"/>
          </a:xfrm>
          <a:custGeom>
            <a:rect b="b" l="l" r="r" t="t"/>
            <a:pathLst>
              <a:path extrusionOk="0" h="72326" w="210624">
                <a:moveTo>
                  <a:pt x="0" y="72325"/>
                </a:moveTo>
                <a:lnTo>
                  <a:pt x="0" y="0"/>
                </a:lnTo>
                <a:lnTo>
                  <a:pt x="210624" y="72325"/>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1_1_1_2">
    <p:spTree>
      <p:nvGrpSpPr>
        <p:cNvPr id="701" name="Shape 701"/>
        <p:cNvGrpSpPr/>
        <p:nvPr/>
      </p:nvGrpSpPr>
      <p:grpSpPr>
        <a:xfrm>
          <a:off x="0" y="0"/>
          <a:ext cx="0" cy="0"/>
          <a:chOff x="0" y="0"/>
          <a:chExt cx="0" cy="0"/>
        </a:xfrm>
      </p:grpSpPr>
      <p:sp>
        <p:nvSpPr>
          <p:cNvPr id="702" name="Google Shape;702;p10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703" name="Google Shape;703;p100"/>
          <p:cNvSpPr txBox="1"/>
          <p:nvPr>
            <p:ph idx="1" type="subTitle"/>
          </p:nvPr>
        </p:nvSpPr>
        <p:spPr>
          <a:xfrm>
            <a:off x="714973" y="2469500"/>
            <a:ext cx="2180400" cy="4182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b="1" sz="2400">
                <a:solidFill>
                  <a:schemeClr val="dk1"/>
                </a:solidFill>
                <a:latin typeface="Teko"/>
                <a:ea typeface="Teko"/>
                <a:cs typeface="Teko"/>
                <a:sym typeface="Teko"/>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704" name="Google Shape;704;p100"/>
          <p:cNvSpPr txBox="1"/>
          <p:nvPr>
            <p:ph idx="2" type="subTitle"/>
          </p:nvPr>
        </p:nvSpPr>
        <p:spPr>
          <a:xfrm>
            <a:off x="714975" y="2816700"/>
            <a:ext cx="2180400" cy="1559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705" name="Google Shape;705;p100"/>
          <p:cNvSpPr txBox="1"/>
          <p:nvPr>
            <p:ph idx="3" type="subTitle"/>
          </p:nvPr>
        </p:nvSpPr>
        <p:spPr>
          <a:xfrm>
            <a:off x="3481788" y="2816700"/>
            <a:ext cx="2180400" cy="1559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706" name="Google Shape;706;p100"/>
          <p:cNvSpPr txBox="1"/>
          <p:nvPr>
            <p:ph idx="4" type="subTitle"/>
          </p:nvPr>
        </p:nvSpPr>
        <p:spPr>
          <a:xfrm>
            <a:off x="6248626" y="2816700"/>
            <a:ext cx="2180400" cy="1559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707" name="Google Shape;707;p100"/>
          <p:cNvSpPr txBox="1"/>
          <p:nvPr>
            <p:ph idx="5" type="subTitle"/>
          </p:nvPr>
        </p:nvSpPr>
        <p:spPr>
          <a:xfrm>
            <a:off x="3481788" y="2469500"/>
            <a:ext cx="2180400" cy="4182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b="1" sz="2400">
                <a:solidFill>
                  <a:schemeClr val="dk1"/>
                </a:solidFill>
                <a:latin typeface="Teko"/>
                <a:ea typeface="Teko"/>
                <a:cs typeface="Teko"/>
                <a:sym typeface="Teko"/>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708" name="Google Shape;708;p100"/>
          <p:cNvSpPr txBox="1"/>
          <p:nvPr>
            <p:ph idx="6" type="subTitle"/>
          </p:nvPr>
        </p:nvSpPr>
        <p:spPr>
          <a:xfrm>
            <a:off x="6248627" y="2469500"/>
            <a:ext cx="2180400" cy="4182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b="1" sz="2400">
                <a:solidFill>
                  <a:schemeClr val="dk1"/>
                </a:solidFill>
                <a:latin typeface="Teko"/>
                <a:ea typeface="Teko"/>
                <a:cs typeface="Teko"/>
                <a:sym typeface="Teko"/>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709" name="Google Shape;709;p100"/>
          <p:cNvSpPr/>
          <p:nvPr/>
        </p:nvSpPr>
        <p:spPr>
          <a:xfrm>
            <a:off x="0" y="4389949"/>
            <a:ext cx="2194702" cy="753637"/>
          </a:xfrm>
          <a:custGeom>
            <a:rect b="b" l="l" r="r" t="t"/>
            <a:pathLst>
              <a:path extrusionOk="0" h="72326" w="210624">
                <a:moveTo>
                  <a:pt x="0" y="72325"/>
                </a:moveTo>
                <a:lnTo>
                  <a:pt x="0" y="0"/>
                </a:lnTo>
                <a:lnTo>
                  <a:pt x="210624" y="72325"/>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100"/>
          <p:cNvSpPr/>
          <p:nvPr/>
        </p:nvSpPr>
        <p:spPr>
          <a:xfrm rot="10800000">
            <a:off x="6899273" y="-64"/>
            <a:ext cx="2244725" cy="770814"/>
          </a:xfrm>
          <a:custGeom>
            <a:rect b="b" l="l" r="r" t="t"/>
            <a:pathLst>
              <a:path extrusionOk="0" h="72326" w="210624">
                <a:moveTo>
                  <a:pt x="0" y="72325"/>
                </a:moveTo>
                <a:lnTo>
                  <a:pt x="0" y="0"/>
                </a:lnTo>
                <a:lnTo>
                  <a:pt x="210624" y="7232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1" name="Google Shape;711;p100"/>
          <p:cNvGrpSpPr/>
          <p:nvPr/>
        </p:nvGrpSpPr>
        <p:grpSpPr>
          <a:xfrm flipH="1" rot="226009">
            <a:off x="8161198" y="4365918"/>
            <a:ext cx="828000" cy="710693"/>
            <a:chOff x="3122700" y="481200"/>
            <a:chExt cx="827950" cy="710650"/>
          </a:xfrm>
        </p:grpSpPr>
        <p:sp>
          <p:nvSpPr>
            <p:cNvPr id="712" name="Google Shape;712;p100"/>
            <p:cNvSpPr/>
            <p:nvPr/>
          </p:nvSpPr>
          <p:spPr>
            <a:xfrm>
              <a:off x="3122700" y="481200"/>
              <a:ext cx="804300" cy="690700"/>
            </a:xfrm>
            <a:custGeom>
              <a:rect b="b" l="l" r="r" t="t"/>
              <a:pathLst>
                <a:path extrusionOk="0" h="27628" w="32172">
                  <a:moveTo>
                    <a:pt x="1065" y="7579"/>
                  </a:moveTo>
                  <a:lnTo>
                    <a:pt x="26841" y="27627"/>
                  </a:lnTo>
                  <a:lnTo>
                    <a:pt x="27048" y="27359"/>
                  </a:lnTo>
                  <a:cubicBezTo>
                    <a:pt x="28138" y="27380"/>
                    <a:pt x="29553" y="26559"/>
                    <a:pt x="30639" y="25163"/>
                  </a:cubicBezTo>
                  <a:cubicBezTo>
                    <a:pt x="31724" y="23768"/>
                    <a:pt x="32171" y="22194"/>
                    <a:pt x="31882" y="21143"/>
                  </a:cubicBezTo>
                  <a:lnTo>
                    <a:pt x="32092" y="20875"/>
                  </a:lnTo>
                  <a:lnTo>
                    <a:pt x="6317" y="828"/>
                  </a:lnTo>
                  <a:cubicBezTo>
                    <a:pt x="5253" y="0"/>
                    <a:pt x="3214" y="840"/>
                    <a:pt x="1764" y="2705"/>
                  </a:cubicBezTo>
                  <a:cubicBezTo>
                    <a:pt x="314" y="4569"/>
                    <a:pt x="1" y="6751"/>
                    <a:pt x="1065" y="7579"/>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100"/>
            <p:cNvSpPr/>
            <p:nvPr/>
          </p:nvSpPr>
          <p:spPr>
            <a:xfrm>
              <a:off x="3766125" y="981625"/>
              <a:ext cx="184525" cy="210225"/>
            </a:xfrm>
            <a:custGeom>
              <a:rect b="b" l="l" r="r" t="t"/>
              <a:pathLst>
                <a:path extrusionOk="0" h="8409" w="7381">
                  <a:moveTo>
                    <a:pt x="1764" y="2705"/>
                  </a:moveTo>
                  <a:cubicBezTo>
                    <a:pt x="3214" y="842"/>
                    <a:pt x="5251" y="0"/>
                    <a:pt x="6317" y="828"/>
                  </a:cubicBezTo>
                  <a:cubicBezTo>
                    <a:pt x="7381" y="1656"/>
                    <a:pt x="7068" y="3839"/>
                    <a:pt x="5617" y="5704"/>
                  </a:cubicBezTo>
                  <a:cubicBezTo>
                    <a:pt x="4167" y="7567"/>
                    <a:pt x="2128" y="8408"/>
                    <a:pt x="1064" y="7581"/>
                  </a:cubicBezTo>
                  <a:cubicBezTo>
                    <a:pt x="0" y="6753"/>
                    <a:pt x="314" y="4570"/>
                    <a:pt x="1764" y="2705"/>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4" name="Google Shape;714;p100"/>
          <p:cNvSpPr/>
          <p:nvPr/>
        </p:nvSpPr>
        <p:spPr>
          <a:xfrm>
            <a:off x="-950975" y="171182"/>
            <a:ext cx="1635402" cy="1635402"/>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BLANK_1_1_1_2_1">
    <p:spTree>
      <p:nvGrpSpPr>
        <p:cNvPr id="715" name="Shape 715"/>
        <p:cNvGrpSpPr/>
        <p:nvPr/>
      </p:nvGrpSpPr>
      <p:grpSpPr>
        <a:xfrm>
          <a:off x="0" y="0"/>
          <a:ext cx="0" cy="0"/>
          <a:chOff x="0" y="0"/>
          <a:chExt cx="0" cy="0"/>
        </a:xfrm>
      </p:grpSpPr>
      <p:sp>
        <p:nvSpPr>
          <p:cNvPr id="716" name="Google Shape;716;p10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717" name="Google Shape;717;p101"/>
          <p:cNvSpPr txBox="1"/>
          <p:nvPr>
            <p:ph idx="1" type="subTitle"/>
          </p:nvPr>
        </p:nvSpPr>
        <p:spPr>
          <a:xfrm>
            <a:off x="2029853" y="1600821"/>
            <a:ext cx="5340900" cy="5262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Clr>
                <a:schemeClr val="dk1"/>
              </a:buClr>
              <a:buSzPts val="2400"/>
              <a:buFont typeface="Bebas Neue"/>
              <a:buNone/>
              <a:defRPr b="1" sz="2000">
                <a:solidFill>
                  <a:schemeClr val="dk1"/>
                </a:solidFill>
                <a:latin typeface="Teko"/>
                <a:ea typeface="Teko"/>
                <a:cs typeface="Teko"/>
                <a:sym typeface="Teko"/>
              </a:defRPr>
            </a:lvl1pPr>
            <a:lvl2pPr lvl="1">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718" name="Google Shape;718;p101"/>
          <p:cNvSpPr txBox="1"/>
          <p:nvPr>
            <p:ph idx="2" type="subTitle"/>
          </p:nvPr>
        </p:nvSpPr>
        <p:spPr>
          <a:xfrm>
            <a:off x="2029853" y="2792534"/>
            <a:ext cx="5340900" cy="5262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Clr>
                <a:schemeClr val="dk1"/>
              </a:buClr>
              <a:buSzPts val="2400"/>
              <a:buFont typeface="Bebas Neue"/>
              <a:buNone/>
              <a:defRPr b="1" sz="2000">
                <a:solidFill>
                  <a:schemeClr val="dk1"/>
                </a:solidFill>
                <a:latin typeface="Teko"/>
                <a:ea typeface="Teko"/>
                <a:cs typeface="Teko"/>
                <a:sym typeface="Teko"/>
              </a:defRPr>
            </a:lvl1pPr>
            <a:lvl2pPr lvl="1">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719" name="Google Shape;719;p101"/>
          <p:cNvSpPr txBox="1"/>
          <p:nvPr>
            <p:ph idx="3" type="subTitle"/>
          </p:nvPr>
        </p:nvSpPr>
        <p:spPr>
          <a:xfrm>
            <a:off x="2029853" y="3984247"/>
            <a:ext cx="5340900" cy="5262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Clr>
                <a:schemeClr val="dk1"/>
              </a:buClr>
              <a:buSzPts val="2400"/>
              <a:buFont typeface="Bebas Neue"/>
              <a:buNone/>
              <a:defRPr b="1" sz="2000">
                <a:solidFill>
                  <a:schemeClr val="dk1"/>
                </a:solidFill>
                <a:latin typeface="Teko"/>
                <a:ea typeface="Teko"/>
                <a:cs typeface="Teko"/>
                <a:sym typeface="Teko"/>
              </a:defRPr>
            </a:lvl1pPr>
            <a:lvl2pPr lvl="1">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720" name="Google Shape;720;p101"/>
          <p:cNvSpPr txBox="1"/>
          <p:nvPr>
            <p:ph idx="4" type="subTitle"/>
          </p:nvPr>
        </p:nvSpPr>
        <p:spPr>
          <a:xfrm>
            <a:off x="2029853" y="1245425"/>
            <a:ext cx="5340900" cy="4587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721" name="Google Shape;721;p101"/>
          <p:cNvSpPr txBox="1"/>
          <p:nvPr>
            <p:ph idx="5" type="subTitle"/>
          </p:nvPr>
        </p:nvSpPr>
        <p:spPr>
          <a:xfrm>
            <a:off x="2029853" y="2437143"/>
            <a:ext cx="5340900" cy="4587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722" name="Google Shape;722;p101"/>
          <p:cNvSpPr txBox="1"/>
          <p:nvPr>
            <p:ph idx="6" type="subTitle"/>
          </p:nvPr>
        </p:nvSpPr>
        <p:spPr>
          <a:xfrm>
            <a:off x="2029853" y="3628860"/>
            <a:ext cx="5340900" cy="4587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723" name="Google Shape;723;p101"/>
          <p:cNvSpPr/>
          <p:nvPr/>
        </p:nvSpPr>
        <p:spPr>
          <a:xfrm flipH="1" rot="10800000">
            <a:off x="0" y="-6868"/>
            <a:ext cx="2571719" cy="883100"/>
          </a:xfrm>
          <a:custGeom>
            <a:rect b="b" l="l" r="r" t="t"/>
            <a:pathLst>
              <a:path extrusionOk="0" h="72326" w="210624">
                <a:moveTo>
                  <a:pt x="0" y="72325"/>
                </a:moveTo>
                <a:lnTo>
                  <a:pt x="0" y="0"/>
                </a:lnTo>
                <a:lnTo>
                  <a:pt x="210624" y="72325"/>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101"/>
          <p:cNvSpPr/>
          <p:nvPr/>
        </p:nvSpPr>
        <p:spPr>
          <a:xfrm flipH="1">
            <a:off x="6747120" y="4318149"/>
            <a:ext cx="2403746" cy="825420"/>
          </a:xfrm>
          <a:custGeom>
            <a:rect b="b" l="l" r="r" t="t"/>
            <a:pathLst>
              <a:path extrusionOk="0" h="72326" w="210624">
                <a:moveTo>
                  <a:pt x="0" y="72325"/>
                </a:moveTo>
                <a:lnTo>
                  <a:pt x="0" y="0"/>
                </a:lnTo>
                <a:lnTo>
                  <a:pt x="210624" y="72325"/>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101"/>
          <p:cNvSpPr/>
          <p:nvPr/>
        </p:nvSpPr>
        <p:spPr>
          <a:xfrm>
            <a:off x="-701775" y="4400375"/>
            <a:ext cx="1275878" cy="1275878"/>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1_1_1_1">
    <p:spTree>
      <p:nvGrpSpPr>
        <p:cNvPr id="726" name="Shape 726"/>
        <p:cNvGrpSpPr/>
        <p:nvPr/>
      </p:nvGrpSpPr>
      <p:grpSpPr>
        <a:xfrm>
          <a:off x="0" y="0"/>
          <a:ext cx="0" cy="0"/>
          <a:chOff x="0" y="0"/>
          <a:chExt cx="0" cy="0"/>
        </a:xfrm>
      </p:grpSpPr>
      <p:sp>
        <p:nvSpPr>
          <p:cNvPr id="727" name="Google Shape;727;p10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a:lvl1pPr>
            <a:lvl2pPr lvl="1" algn="ctr">
              <a:spcBef>
                <a:spcPts val="0"/>
              </a:spcBef>
              <a:spcAft>
                <a:spcPts val="0"/>
              </a:spcAft>
              <a:buSzPts val="3000"/>
              <a:buNone/>
              <a:defRPr/>
            </a:lvl2pPr>
            <a:lvl3pPr lvl="2" algn="ctr">
              <a:spcBef>
                <a:spcPts val="0"/>
              </a:spcBef>
              <a:spcAft>
                <a:spcPts val="0"/>
              </a:spcAft>
              <a:buSzPts val="3000"/>
              <a:buNone/>
              <a:defRPr/>
            </a:lvl3pPr>
            <a:lvl4pPr lvl="3" algn="ctr">
              <a:spcBef>
                <a:spcPts val="0"/>
              </a:spcBef>
              <a:spcAft>
                <a:spcPts val="0"/>
              </a:spcAft>
              <a:buSzPts val="3000"/>
              <a:buNone/>
              <a:defRPr/>
            </a:lvl4pPr>
            <a:lvl5pPr lvl="4" algn="ctr">
              <a:spcBef>
                <a:spcPts val="0"/>
              </a:spcBef>
              <a:spcAft>
                <a:spcPts val="0"/>
              </a:spcAft>
              <a:buSzPts val="3000"/>
              <a:buNone/>
              <a:defRPr/>
            </a:lvl5pPr>
            <a:lvl6pPr lvl="5" algn="ctr">
              <a:spcBef>
                <a:spcPts val="0"/>
              </a:spcBef>
              <a:spcAft>
                <a:spcPts val="0"/>
              </a:spcAft>
              <a:buSzPts val="3000"/>
              <a:buNone/>
              <a:defRPr/>
            </a:lvl6pPr>
            <a:lvl7pPr lvl="6" algn="ctr">
              <a:spcBef>
                <a:spcPts val="0"/>
              </a:spcBef>
              <a:spcAft>
                <a:spcPts val="0"/>
              </a:spcAft>
              <a:buSzPts val="3000"/>
              <a:buNone/>
              <a:defRPr/>
            </a:lvl7pPr>
            <a:lvl8pPr lvl="7" algn="ctr">
              <a:spcBef>
                <a:spcPts val="0"/>
              </a:spcBef>
              <a:spcAft>
                <a:spcPts val="0"/>
              </a:spcAft>
              <a:buSzPts val="3000"/>
              <a:buNone/>
              <a:defRPr/>
            </a:lvl8pPr>
            <a:lvl9pPr lvl="8" algn="ctr">
              <a:spcBef>
                <a:spcPts val="0"/>
              </a:spcBef>
              <a:spcAft>
                <a:spcPts val="0"/>
              </a:spcAft>
              <a:buSzPts val="3000"/>
              <a:buNone/>
              <a:defRPr/>
            </a:lvl9pPr>
          </a:lstStyle>
          <a:p/>
        </p:txBody>
      </p:sp>
      <p:sp>
        <p:nvSpPr>
          <p:cNvPr id="728" name="Google Shape;728;p102"/>
          <p:cNvSpPr txBox="1"/>
          <p:nvPr>
            <p:ph idx="1" type="subTitle"/>
          </p:nvPr>
        </p:nvSpPr>
        <p:spPr>
          <a:xfrm>
            <a:off x="834274" y="1306475"/>
            <a:ext cx="3410700" cy="5259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b="1" sz="2400">
                <a:solidFill>
                  <a:schemeClr val="dk1"/>
                </a:solidFill>
                <a:latin typeface="Teko"/>
                <a:ea typeface="Teko"/>
                <a:cs typeface="Teko"/>
                <a:sym typeface="Teko"/>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729" name="Google Shape;729;p102"/>
          <p:cNvSpPr txBox="1"/>
          <p:nvPr>
            <p:ph idx="2" type="subTitle"/>
          </p:nvPr>
        </p:nvSpPr>
        <p:spPr>
          <a:xfrm>
            <a:off x="834275" y="1756175"/>
            <a:ext cx="3410700" cy="10278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730" name="Google Shape;730;p102"/>
          <p:cNvSpPr txBox="1"/>
          <p:nvPr>
            <p:ph idx="3" type="subTitle"/>
          </p:nvPr>
        </p:nvSpPr>
        <p:spPr>
          <a:xfrm>
            <a:off x="4899026" y="1756175"/>
            <a:ext cx="3410700" cy="10278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731" name="Google Shape;731;p102"/>
          <p:cNvSpPr txBox="1"/>
          <p:nvPr>
            <p:ph idx="4" type="subTitle"/>
          </p:nvPr>
        </p:nvSpPr>
        <p:spPr>
          <a:xfrm>
            <a:off x="834275" y="3352100"/>
            <a:ext cx="3410700" cy="10278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732" name="Google Shape;732;p102"/>
          <p:cNvSpPr txBox="1"/>
          <p:nvPr>
            <p:ph idx="5" type="subTitle"/>
          </p:nvPr>
        </p:nvSpPr>
        <p:spPr>
          <a:xfrm>
            <a:off x="4899026" y="3352100"/>
            <a:ext cx="3410700" cy="10278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733" name="Google Shape;733;p102"/>
          <p:cNvSpPr txBox="1"/>
          <p:nvPr>
            <p:ph idx="6" type="subTitle"/>
          </p:nvPr>
        </p:nvSpPr>
        <p:spPr>
          <a:xfrm>
            <a:off x="834274" y="2902400"/>
            <a:ext cx="3410700" cy="5259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b="1" sz="2400">
                <a:solidFill>
                  <a:schemeClr val="dk1"/>
                </a:solidFill>
                <a:latin typeface="Teko"/>
                <a:ea typeface="Teko"/>
                <a:cs typeface="Teko"/>
                <a:sym typeface="Teko"/>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734" name="Google Shape;734;p102"/>
          <p:cNvSpPr txBox="1"/>
          <p:nvPr>
            <p:ph idx="7" type="subTitle"/>
          </p:nvPr>
        </p:nvSpPr>
        <p:spPr>
          <a:xfrm>
            <a:off x="4899024" y="1306475"/>
            <a:ext cx="3410700" cy="5259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b="1" sz="2400">
                <a:solidFill>
                  <a:schemeClr val="dk1"/>
                </a:solidFill>
                <a:latin typeface="Teko"/>
                <a:ea typeface="Teko"/>
                <a:cs typeface="Teko"/>
                <a:sym typeface="Teko"/>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735" name="Google Shape;735;p102"/>
          <p:cNvSpPr txBox="1"/>
          <p:nvPr>
            <p:ph idx="8" type="subTitle"/>
          </p:nvPr>
        </p:nvSpPr>
        <p:spPr>
          <a:xfrm>
            <a:off x="4899024" y="2902400"/>
            <a:ext cx="3410700" cy="5259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b="1" sz="2400">
                <a:solidFill>
                  <a:schemeClr val="dk1"/>
                </a:solidFill>
                <a:latin typeface="Teko"/>
                <a:ea typeface="Teko"/>
                <a:cs typeface="Teko"/>
                <a:sym typeface="Teko"/>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736" name="Google Shape;736;p102"/>
          <p:cNvSpPr/>
          <p:nvPr/>
        </p:nvSpPr>
        <p:spPr>
          <a:xfrm flipH="1" rot="10800000">
            <a:off x="0" y="0"/>
            <a:ext cx="2571719" cy="883100"/>
          </a:xfrm>
          <a:custGeom>
            <a:rect b="b" l="l" r="r" t="t"/>
            <a:pathLst>
              <a:path extrusionOk="0" h="72326" w="210624">
                <a:moveTo>
                  <a:pt x="0" y="72325"/>
                </a:moveTo>
                <a:lnTo>
                  <a:pt x="0" y="0"/>
                </a:lnTo>
                <a:lnTo>
                  <a:pt x="210624" y="72325"/>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102"/>
          <p:cNvSpPr/>
          <p:nvPr/>
        </p:nvSpPr>
        <p:spPr>
          <a:xfrm flipH="1">
            <a:off x="6740252" y="4318149"/>
            <a:ext cx="2403746" cy="825420"/>
          </a:xfrm>
          <a:custGeom>
            <a:rect b="b" l="l" r="r" t="t"/>
            <a:pathLst>
              <a:path extrusionOk="0" h="72326" w="210624">
                <a:moveTo>
                  <a:pt x="0" y="72325"/>
                </a:moveTo>
                <a:lnTo>
                  <a:pt x="0" y="0"/>
                </a:lnTo>
                <a:lnTo>
                  <a:pt x="210624" y="72325"/>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8" name="Google Shape;738;p102"/>
          <p:cNvGrpSpPr/>
          <p:nvPr/>
        </p:nvGrpSpPr>
        <p:grpSpPr>
          <a:xfrm flipH="1">
            <a:off x="-653300" y="3861400"/>
            <a:ext cx="1340300" cy="1022175"/>
            <a:chOff x="4552025" y="1720300"/>
            <a:chExt cx="1340300" cy="1022175"/>
          </a:xfrm>
        </p:grpSpPr>
        <p:sp>
          <p:nvSpPr>
            <p:cNvPr id="739" name="Google Shape;739;p102"/>
            <p:cNvSpPr/>
            <p:nvPr/>
          </p:nvSpPr>
          <p:spPr>
            <a:xfrm>
              <a:off x="5245525" y="2236225"/>
              <a:ext cx="646800" cy="490025"/>
            </a:xfrm>
            <a:custGeom>
              <a:rect b="b" l="l" r="r" t="t"/>
              <a:pathLst>
                <a:path extrusionOk="0" h="19601" w="25872">
                  <a:moveTo>
                    <a:pt x="24803" y="13923"/>
                  </a:moveTo>
                  <a:lnTo>
                    <a:pt x="3255" y="0"/>
                  </a:lnTo>
                  <a:lnTo>
                    <a:pt x="1" y="5038"/>
                  </a:lnTo>
                  <a:lnTo>
                    <a:pt x="21549" y="18959"/>
                  </a:lnTo>
                  <a:cubicBezTo>
                    <a:pt x="22542" y="19600"/>
                    <a:pt x="24074" y="18993"/>
                    <a:pt x="24972" y="17602"/>
                  </a:cubicBezTo>
                  <a:cubicBezTo>
                    <a:pt x="25871" y="16210"/>
                    <a:pt x="25796" y="14564"/>
                    <a:pt x="24803" y="13923"/>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102"/>
            <p:cNvSpPr/>
            <p:nvPr/>
          </p:nvSpPr>
          <p:spPr>
            <a:xfrm>
              <a:off x="4898350" y="1870800"/>
              <a:ext cx="759875" cy="871675"/>
            </a:xfrm>
            <a:custGeom>
              <a:rect b="b" l="l" r="r" t="t"/>
              <a:pathLst>
                <a:path extrusionOk="0" h="34867" w="30395">
                  <a:moveTo>
                    <a:pt x="24286" y="2373"/>
                  </a:moveTo>
                  <a:lnTo>
                    <a:pt x="21545" y="603"/>
                  </a:lnTo>
                  <a:lnTo>
                    <a:pt x="21208" y="1124"/>
                  </a:lnTo>
                  <a:cubicBezTo>
                    <a:pt x="15776" y="1"/>
                    <a:pt x="8980" y="3518"/>
                    <a:pt x="4697" y="10147"/>
                  </a:cubicBezTo>
                  <a:cubicBezTo>
                    <a:pt x="414" y="16775"/>
                    <a:pt x="1" y="24417"/>
                    <a:pt x="3259" y="28907"/>
                  </a:cubicBezTo>
                  <a:lnTo>
                    <a:pt x="2921" y="29429"/>
                  </a:lnTo>
                  <a:lnTo>
                    <a:pt x="5662" y="31200"/>
                  </a:lnTo>
                  <a:cubicBezTo>
                    <a:pt x="11337" y="34867"/>
                    <a:pt x="20108" y="31387"/>
                    <a:pt x="25251" y="23426"/>
                  </a:cubicBezTo>
                  <a:cubicBezTo>
                    <a:pt x="30395" y="15467"/>
                    <a:pt x="29962" y="6041"/>
                    <a:pt x="24286" y="237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102"/>
            <p:cNvSpPr/>
            <p:nvPr/>
          </p:nvSpPr>
          <p:spPr>
            <a:xfrm>
              <a:off x="4818650" y="1794175"/>
              <a:ext cx="771050" cy="904050"/>
            </a:xfrm>
            <a:custGeom>
              <a:rect b="b" l="l" r="r" t="t"/>
              <a:pathLst>
                <a:path extrusionOk="0" h="36162" w="30842">
                  <a:moveTo>
                    <a:pt x="25698" y="24721"/>
                  </a:moveTo>
                  <a:cubicBezTo>
                    <a:pt x="20555" y="32681"/>
                    <a:pt x="11786" y="36162"/>
                    <a:pt x="6109" y="32494"/>
                  </a:cubicBezTo>
                  <a:cubicBezTo>
                    <a:pt x="433" y="28827"/>
                    <a:pt x="1" y="19401"/>
                    <a:pt x="5144" y="11442"/>
                  </a:cubicBezTo>
                  <a:cubicBezTo>
                    <a:pt x="10287" y="3481"/>
                    <a:pt x="19058" y="1"/>
                    <a:pt x="24733" y="3668"/>
                  </a:cubicBezTo>
                  <a:cubicBezTo>
                    <a:pt x="30409" y="7334"/>
                    <a:pt x="30842" y="16760"/>
                    <a:pt x="25698" y="2472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102"/>
            <p:cNvSpPr/>
            <p:nvPr/>
          </p:nvSpPr>
          <p:spPr>
            <a:xfrm>
              <a:off x="4784000" y="1796875"/>
              <a:ext cx="759825" cy="871725"/>
            </a:xfrm>
            <a:custGeom>
              <a:rect b="b" l="l" r="r" t="t"/>
              <a:pathLst>
                <a:path extrusionOk="0" h="34869" w="30393">
                  <a:moveTo>
                    <a:pt x="24285" y="2375"/>
                  </a:moveTo>
                  <a:lnTo>
                    <a:pt x="21544" y="603"/>
                  </a:lnTo>
                  <a:lnTo>
                    <a:pt x="21207" y="1126"/>
                  </a:lnTo>
                  <a:cubicBezTo>
                    <a:pt x="15775" y="1"/>
                    <a:pt x="8978" y="3520"/>
                    <a:pt x="4696" y="10148"/>
                  </a:cubicBezTo>
                  <a:cubicBezTo>
                    <a:pt x="413" y="16776"/>
                    <a:pt x="0" y="24419"/>
                    <a:pt x="3258" y="28908"/>
                  </a:cubicBezTo>
                  <a:lnTo>
                    <a:pt x="2921" y="29431"/>
                  </a:lnTo>
                  <a:lnTo>
                    <a:pt x="5660" y="31201"/>
                  </a:lnTo>
                  <a:cubicBezTo>
                    <a:pt x="11337" y="34868"/>
                    <a:pt x="20108" y="31389"/>
                    <a:pt x="25251" y="23428"/>
                  </a:cubicBezTo>
                  <a:cubicBezTo>
                    <a:pt x="30393" y="15468"/>
                    <a:pt x="29960" y="6042"/>
                    <a:pt x="24285" y="237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102"/>
            <p:cNvSpPr/>
            <p:nvPr/>
          </p:nvSpPr>
          <p:spPr>
            <a:xfrm>
              <a:off x="4704300" y="1720300"/>
              <a:ext cx="771025" cy="904025"/>
            </a:xfrm>
            <a:custGeom>
              <a:rect b="b" l="l" r="r" t="t"/>
              <a:pathLst>
                <a:path extrusionOk="0" h="36161" w="30841">
                  <a:moveTo>
                    <a:pt x="25698" y="24720"/>
                  </a:moveTo>
                  <a:cubicBezTo>
                    <a:pt x="20555" y="32680"/>
                    <a:pt x="11784" y="36161"/>
                    <a:pt x="6109" y="32494"/>
                  </a:cubicBezTo>
                  <a:cubicBezTo>
                    <a:pt x="432" y="28826"/>
                    <a:pt x="0" y="19400"/>
                    <a:pt x="5143" y="11441"/>
                  </a:cubicBezTo>
                  <a:cubicBezTo>
                    <a:pt x="10286" y="3480"/>
                    <a:pt x="19056" y="0"/>
                    <a:pt x="24732" y="3668"/>
                  </a:cubicBezTo>
                  <a:cubicBezTo>
                    <a:pt x="30409" y="7333"/>
                    <a:pt x="30841" y="16759"/>
                    <a:pt x="25698" y="2472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102"/>
            <p:cNvSpPr/>
            <p:nvPr/>
          </p:nvSpPr>
          <p:spPr>
            <a:xfrm>
              <a:off x="4571150" y="1804825"/>
              <a:ext cx="653650" cy="490150"/>
            </a:xfrm>
            <a:custGeom>
              <a:rect b="b" l="l" r="r" t="t"/>
              <a:pathLst>
                <a:path extrusionOk="0" h="19606" w="26146">
                  <a:moveTo>
                    <a:pt x="25077" y="13928"/>
                  </a:moveTo>
                  <a:lnTo>
                    <a:pt x="3521" y="0"/>
                  </a:lnTo>
                  <a:lnTo>
                    <a:pt x="3391" y="201"/>
                  </a:lnTo>
                  <a:cubicBezTo>
                    <a:pt x="2502" y="170"/>
                    <a:pt x="1473" y="773"/>
                    <a:pt x="800" y="1814"/>
                  </a:cubicBezTo>
                  <a:cubicBezTo>
                    <a:pt x="128" y="2855"/>
                    <a:pt x="1" y="4039"/>
                    <a:pt x="397" y="4837"/>
                  </a:cubicBezTo>
                  <a:lnTo>
                    <a:pt x="267" y="5038"/>
                  </a:lnTo>
                  <a:lnTo>
                    <a:pt x="21823" y="18964"/>
                  </a:lnTo>
                  <a:cubicBezTo>
                    <a:pt x="22814" y="19606"/>
                    <a:pt x="24347" y="18998"/>
                    <a:pt x="25246" y="17606"/>
                  </a:cubicBezTo>
                  <a:cubicBezTo>
                    <a:pt x="26146" y="16215"/>
                    <a:pt x="26070" y="14568"/>
                    <a:pt x="25077" y="1392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102"/>
            <p:cNvSpPr/>
            <p:nvPr/>
          </p:nvSpPr>
          <p:spPr>
            <a:xfrm>
              <a:off x="4552025" y="1789400"/>
              <a:ext cx="134750" cy="157950"/>
            </a:xfrm>
            <a:custGeom>
              <a:rect b="b" l="l" r="r" t="t"/>
              <a:pathLst>
                <a:path extrusionOk="0" h="6318" w="5390">
                  <a:moveTo>
                    <a:pt x="4490" y="4320"/>
                  </a:moveTo>
                  <a:cubicBezTo>
                    <a:pt x="3592" y="5710"/>
                    <a:pt x="2059" y="6318"/>
                    <a:pt x="1067" y="5678"/>
                  </a:cubicBezTo>
                  <a:cubicBezTo>
                    <a:pt x="76" y="5037"/>
                    <a:pt x="0" y="3389"/>
                    <a:pt x="898" y="1999"/>
                  </a:cubicBezTo>
                  <a:cubicBezTo>
                    <a:pt x="1797" y="608"/>
                    <a:pt x="3330" y="0"/>
                    <a:pt x="4321" y="640"/>
                  </a:cubicBezTo>
                  <a:cubicBezTo>
                    <a:pt x="5313" y="1282"/>
                    <a:pt x="5389" y="2929"/>
                    <a:pt x="4490" y="432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746" name="Shape 746"/>
        <p:cNvGrpSpPr/>
        <p:nvPr/>
      </p:nvGrpSpPr>
      <p:grpSpPr>
        <a:xfrm>
          <a:off x="0" y="0"/>
          <a:ext cx="0" cy="0"/>
          <a:chOff x="0" y="0"/>
          <a:chExt cx="0" cy="0"/>
        </a:xfrm>
      </p:grpSpPr>
      <p:sp>
        <p:nvSpPr>
          <p:cNvPr id="747" name="Google Shape;747;p10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748" name="Google Shape;748;p103"/>
          <p:cNvSpPr/>
          <p:nvPr/>
        </p:nvSpPr>
        <p:spPr>
          <a:xfrm rot="10800000">
            <a:off x="6579147" y="-6868"/>
            <a:ext cx="2571719" cy="883100"/>
          </a:xfrm>
          <a:custGeom>
            <a:rect b="b" l="l" r="r" t="t"/>
            <a:pathLst>
              <a:path extrusionOk="0" h="72326" w="210624">
                <a:moveTo>
                  <a:pt x="0" y="72325"/>
                </a:moveTo>
                <a:lnTo>
                  <a:pt x="0" y="0"/>
                </a:lnTo>
                <a:lnTo>
                  <a:pt x="210624" y="72325"/>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103"/>
          <p:cNvSpPr/>
          <p:nvPr/>
        </p:nvSpPr>
        <p:spPr>
          <a:xfrm>
            <a:off x="0" y="4318149"/>
            <a:ext cx="2403746" cy="825420"/>
          </a:xfrm>
          <a:custGeom>
            <a:rect b="b" l="l" r="r" t="t"/>
            <a:pathLst>
              <a:path extrusionOk="0" h="72326" w="210624">
                <a:moveTo>
                  <a:pt x="0" y="72325"/>
                </a:moveTo>
                <a:lnTo>
                  <a:pt x="0" y="0"/>
                </a:lnTo>
                <a:lnTo>
                  <a:pt x="210624" y="72325"/>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103"/>
          <p:cNvSpPr/>
          <p:nvPr/>
        </p:nvSpPr>
        <p:spPr>
          <a:xfrm flipH="1">
            <a:off x="-799852" y="445025"/>
            <a:ext cx="1421850" cy="1421850"/>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1_1">
    <p:spTree>
      <p:nvGrpSpPr>
        <p:cNvPr id="751" name="Shape 751"/>
        <p:cNvGrpSpPr/>
        <p:nvPr/>
      </p:nvGrpSpPr>
      <p:grpSpPr>
        <a:xfrm>
          <a:off x="0" y="0"/>
          <a:ext cx="0" cy="0"/>
          <a:chOff x="0" y="0"/>
          <a:chExt cx="0" cy="0"/>
        </a:xfrm>
      </p:grpSpPr>
      <p:sp>
        <p:nvSpPr>
          <p:cNvPr id="752" name="Google Shape;752;p10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753" name="Google Shape;753;p104"/>
          <p:cNvSpPr/>
          <p:nvPr/>
        </p:nvSpPr>
        <p:spPr>
          <a:xfrm flipH="1" rot="10800000">
            <a:off x="0" y="-6868"/>
            <a:ext cx="2571719" cy="883100"/>
          </a:xfrm>
          <a:custGeom>
            <a:rect b="b" l="l" r="r" t="t"/>
            <a:pathLst>
              <a:path extrusionOk="0" h="72326" w="210624">
                <a:moveTo>
                  <a:pt x="0" y="72325"/>
                </a:moveTo>
                <a:lnTo>
                  <a:pt x="0" y="0"/>
                </a:lnTo>
                <a:lnTo>
                  <a:pt x="210624" y="72325"/>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104"/>
          <p:cNvSpPr/>
          <p:nvPr/>
        </p:nvSpPr>
        <p:spPr>
          <a:xfrm flipH="1">
            <a:off x="6747120" y="4318149"/>
            <a:ext cx="2403746" cy="825420"/>
          </a:xfrm>
          <a:custGeom>
            <a:rect b="b" l="l" r="r" t="t"/>
            <a:pathLst>
              <a:path extrusionOk="0" h="72326" w="210624">
                <a:moveTo>
                  <a:pt x="0" y="72325"/>
                </a:moveTo>
                <a:lnTo>
                  <a:pt x="0" y="0"/>
                </a:lnTo>
                <a:lnTo>
                  <a:pt x="210624" y="72325"/>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104"/>
          <p:cNvSpPr/>
          <p:nvPr/>
        </p:nvSpPr>
        <p:spPr>
          <a:xfrm>
            <a:off x="-975350" y="4195157"/>
            <a:ext cx="1635402" cy="1635402"/>
          </a:xfrm>
          <a:custGeom>
            <a:rect b="b" l="l" r="r" t="t"/>
            <a:pathLst>
              <a:path extrusionOk="0" h="18890" w="18890">
                <a:moveTo>
                  <a:pt x="15528" y="3361"/>
                </a:moveTo>
                <a:cubicBezTo>
                  <a:pt x="12169" y="1"/>
                  <a:pt x="6721" y="1"/>
                  <a:pt x="3360" y="3361"/>
                </a:cubicBezTo>
                <a:cubicBezTo>
                  <a:pt x="1" y="6721"/>
                  <a:pt x="1" y="12169"/>
                  <a:pt x="3360" y="15530"/>
                </a:cubicBezTo>
                <a:cubicBezTo>
                  <a:pt x="6721" y="18889"/>
                  <a:pt x="12169" y="18889"/>
                  <a:pt x="15528" y="15530"/>
                </a:cubicBezTo>
                <a:cubicBezTo>
                  <a:pt x="18889" y="12169"/>
                  <a:pt x="18889" y="6721"/>
                  <a:pt x="15528" y="3361"/>
                </a:cubicBezTo>
                <a:close/>
                <a:moveTo>
                  <a:pt x="11918" y="11918"/>
                </a:moveTo>
                <a:cubicBezTo>
                  <a:pt x="10551" y="13283"/>
                  <a:pt x="8337" y="13283"/>
                  <a:pt x="6972" y="11918"/>
                </a:cubicBezTo>
                <a:cubicBezTo>
                  <a:pt x="5607" y="10553"/>
                  <a:pt x="5607" y="8338"/>
                  <a:pt x="6972" y="6972"/>
                </a:cubicBezTo>
                <a:cubicBezTo>
                  <a:pt x="8337" y="5607"/>
                  <a:pt x="10551" y="5607"/>
                  <a:pt x="11918" y="6972"/>
                </a:cubicBezTo>
                <a:cubicBezTo>
                  <a:pt x="13283" y="8338"/>
                  <a:pt x="13283" y="10553"/>
                  <a:pt x="11918" y="11918"/>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6.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1.xml"/><Relationship Id="rId11" Type="http://schemas.openxmlformats.org/officeDocument/2006/relationships/slideLayout" Target="../slideLayouts/slideLayout22.xml"/><Relationship Id="rId22" Type="http://schemas.openxmlformats.org/officeDocument/2006/relationships/slideLayout" Target="../slideLayouts/slideLayout33.xml"/><Relationship Id="rId10" Type="http://schemas.openxmlformats.org/officeDocument/2006/relationships/slideLayout" Target="../slideLayouts/slideLayout21.xml"/><Relationship Id="rId21" Type="http://schemas.openxmlformats.org/officeDocument/2006/relationships/slideLayout" Target="../slideLayouts/slideLayout32.xml"/><Relationship Id="rId13" Type="http://schemas.openxmlformats.org/officeDocument/2006/relationships/slideLayout" Target="../slideLayouts/slideLayout24.xml"/><Relationship Id="rId24" Type="http://schemas.openxmlformats.org/officeDocument/2006/relationships/theme" Target="../theme/theme2.xml"/><Relationship Id="rId12" Type="http://schemas.openxmlformats.org/officeDocument/2006/relationships/slideLayout" Target="../slideLayouts/slideLayout23.xml"/><Relationship Id="rId23" Type="http://schemas.openxmlformats.org/officeDocument/2006/relationships/slideLayout" Target="../slideLayouts/slideLayout34.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5" Type="http://schemas.openxmlformats.org/officeDocument/2006/relationships/slideLayout" Target="../slideLayouts/slideLayout16.xml"/><Relationship Id="rId19" Type="http://schemas.openxmlformats.org/officeDocument/2006/relationships/slideLayout" Target="../slideLayouts/slideLayout30.xml"/><Relationship Id="rId6" Type="http://schemas.openxmlformats.org/officeDocument/2006/relationships/slideLayout" Target="../slideLayouts/slideLayout17.xml"/><Relationship Id="rId18" Type="http://schemas.openxmlformats.org/officeDocument/2006/relationships/slideLayout" Target="../slideLayouts/slideLayout29.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20" Type="http://schemas.openxmlformats.org/officeDocument/2006/relationships/slideLayout" Target="../slideLayouts/slideLayout54.xml"/><Relationship Id="rId11" Type="http://schemas.openxmlformats.org/officeDocument/2006/relationships/slideLayout" Target="../slideLayouts/slideLayout45.xml"/><Relationship Id="rId22" Type="http://schemas.openxmlformats.org/officeDocument/2006/relationships/slideLayout" Target="../slideLayouts/slideLayout56.xml"/><Relationship Id="rId10" Type="http://schemas.openxmlformats.org/officeDocument/2006/relationships/slideLayout" Target="../slideLayouts/slideLayout44.xml"/><Relationship Id="rId21" Type="http://schemas.openxmlformats.org/officeDocument/2006/relationships/slideLayout" Target="../slideLayouts/slideLayout55.xml"/><Relationship Id="rId13" Type="http://schemas.openxmlformats.org/officeDocument/2006/relationships/slideLayout" Target="../slideLayouts/slideLayout47.xml"/><Relationship Id="rId24" Type="http://schemas.openxmlformats.org/officeDocument/2006/relationships/theme" Target="../theme/theme5.xml"/><Relationship Id="rId12" Type="http://schemas.openxmlformats.org/officeDocument/2006/relationships/slideLayout" Target="../slideLayouts/slideLayout46.xml"/><Relationship Id="rId23" Type="http://schemas.openxmlformats.org/officeDocument/2006/relationships/slideLayout" Target="../slideLayouts/slideLayout57.xml"/><Relationship Id="rId1" Type="http://schemas.openxmlformats.org/officeDocument/2006/relationships/slideLayout" Target="../slideLayouts/slideLayout35.xml"/><Relationship Id="rId2" Type="http://schemas.openxmlformats.org/officeDocument/2006/relationships/slideLayout" Target="../slideLayouts/slideLayout36.xml"/><Relationship Id="rId3" Type="http://schemas.openxmlformats.org/officeDocument/2006/relationships/slideLayout" Target="../slideLayouts/slideLayout37.xml"/><Relationship Id="rId4" Type="http://schemas.openxmlformats.org/officeDocument/2006/relationships/slideLayout" Target="../slideLayouts/slideLayout38.xml"/><Relationship Id="rId9" Type="http://schemas.openxmlformats.org/officeDocument/2006/relationships/slideLayout" Target="../slideLayouts/slideLayout43.xml"/><Relationship Id="rId15" Type="http://schemas.openxmlformats.org/officeDocument/2006/relationships/slideLayout" Target="../slideLayouts/slideLayout49.xml"/><Relationship Id="rId14" Type="http://schemas.openxmlformats.org/officeDocument/2006/relationships/slideLayout" Target="../slideLayouts/slideLayout48.xml"/><Relationship Id="rId17" Type="http://schemas.openxmlformats.org/officeDocument/2006/relationships/slideLayout" Target="../slideLayouts/slideLayout51.xml"/><Relationship Id="rId16" Type="http://schemas.openxmlformats.org/officeDocument/2006/relationships/slideLayout" Target="../slideLayouts/slideLayout50.xml"/><Relationship Id="rId5" Type="http://schemas.openxmlformats.org/officeDocument/2006/relationships/slideLayout" Target="../slideLayouts/slideLayout39.xml"/><Relationship Id="rId19" Type="http://schemas.openxmlformats.org/officeDocument/2006/relationships/slideLayout" Target="../slideLayouts/slideLayout53.xml"/><Relationship Id="rId6" Type="http://schemas.openxmlformats.org/officeDocument/2006/relationships/slideLayout" Target="../slideLayouts/slideLayout40.xml"/><Relationship Id="rId18" Type="http://schemas.openxmlformats.org/officeDocument/2006/relationships/slideLayout" Target="../slideLayouts/slideLayout52.xml"/><Relationship Id="rId7" Type="http://schemas.openxmlformats.org/officeDocument/2006/relationships/slideLayout" Target="../slideLayouts/slideLayout41.xml"/><Relationship Id="rId8" Type="http://schemas.openxmlformats.org/officeDocument/2006/relationships/slideLayout" Target="../slideLayouts/slideLayout42.xml"/></Relationships>
</file>

<file path=ppt/slideMasters/_rels/slideMaster4.xml.rels><?xml version="1.0" encoding="UTF-8" standalone="yes"?><Relationships xmlns="http://schemas.openxmlformats.org/package/2006/relationships"><Relationship Id="rId20" Type="http://schemas.openxmlformats.org/officeDocument/2006/relationships/slideLayout" Target="../slideLayouts/slideLayout77.xml"/><Relationship Id="rId11" Type="http://schemas.openxmlformats.org/officeDocument/2006/relationships/slideLayout" Target="../slideLayouts/slideLayout68.xml"/><Relationship Id="rId22" Type="http://schemas.openxmlformats.org/officeDocument/2006/relationships/slideLayout" Target="../slideLayouts/slideLayout79.xml"/><Relationship Id="rId10" Type="http://schemas.openxmlformats.org/officeDocument/2006/relationships/slideLayout" Target="../slideLayouts/slideLayout67.xml"/><Relationship Id="rId21" Type="http://schemas.openxmlformats.org/officeDocument/2006/relationships/slideLayout" Target="../slideLayouts/slideLayout78.xml"/><Relationship Id="rId13" Type="http://schemas.openxmlformats.org/officeDocument/2006/relationships/slideLayout" Target="../slideLayouts/slideLayout70.xml"/><Relationship Id="rId24" Type="http://schemas.openxmlformats.org/officeDocument/2006/relationships/theme" Target="../theme/theme3.xml"/><Relationship Id="rId12" Type="http://schemas.openxmlformats.org/officeDocument/2006/relationships/slideLayout" Target="../slideLayouts/slideLayout69.xml"/><Relationship Id="rId23" Type="http://schemas.openxmlformats.org/officeDocument/2006/relationships/slideLayout" Target="../slideLayouts/slideLayout80.xml"/><Relationship Id="rId1" Type="http://schemas.openxmlformats.org/officeDocument/2006/relationships/slideLayout" Target="../slideLayouts/slideLayout58.xml"/><Relationship Id="rId2" Type="http://schemas.openxmlformats.org/officeDocument/2006/relationships/slideLayout" Target="../slideLayouts/slideLayout59.xml"/><Relationship Id="rId3" Type="http://schemas.openxmlformats.org/officeDocument/2006/relationships/slideLayout" Target="../slideLayouts/slideLayout60.xml"/><Relationship Id="rId4" Type="http://schemas.openxmlformats.org/officeDocument/2006/relationships/slideLayout" Target="../slideLayouts/slideLayout61.xml"/><Relationship Id="rId9" Type="http://schemas.openxmlformats.org/officeDocument/2006/relationships/slideLayout" Target="../slideLayouts/slideLayout66.xml"/><Relationship Id="rId15" Type="http://schemas.openxmlformats.org/officeDocument/2006/relationships/slideLayout" Target="../slideLayouts/slideLayout72.xml"/><Relationship Id="rId14" Type="http://schemas.openxmlformats.org/officeDocument/2006/relationships/slideLayout" Target="../slideLayouts/slideLayout71.xml"/><Relationship Id="rId17" Type="http://schemas.openxmlformats.org/officeDocument/2006/relationships/slideLayout" Target="../slideLayouts/slideLayout74.xml"/><Relationship Id="rId16" Type="http://schemas.openxmlformats.org/officeDocument/2006/relationships/slideLayout" Target="../slideLayouts/slideLayout73.xml"/><Relationship Id="rId5" Type="http://schemas.openxmlformats.org/officeDocument/2006/relationships/slideLayout" Target="../slideLayouts/slideLayout62.xml"/><Relationship Id="rId19" Type="http://schemas.openxmlformats.org/officeDocument/2006/relationships/slideLayout" Target="../slideLayouts/slideLayout76.xml"/><Relationship Id="rId6" Type="http://schemas.openxmlformats.org/officeDocument/2006/relationships/slideLayout" Target="../slideLayouts/slideLayout63.xml"/><Relationship Id="rId18" Type="http://schemas.openxmlformats.org/officeDocument/2006/relationships/slideLayout" Target="../slideLayouts/slideLayout75.xml"/><Relationship Id="rId7" Type="http://schemas.openxmlformats.org/officeDocument/2006/relationships/slideLayout" Target="../slideLayouts/slideLayout64.xml"/><Relationship Id="rId8" Type="http://schemas.openxmlformats.org/officeDocument/2006/relationships/slideLayout" Target="../slideLayouts/slideLayout65.xml"/></Relationships>
</file>

<file path=ppt/slideMasters/_rels/slideMaster5.xml.rels><?xml version="1.0" encoding="UTF-8" standalone="yes"?><Relationships xmlns="http://schemas.openxmlformats.org/package/2006/relationships"><Relationship Id="rId20" Type="http://schemas.openxmlformats.org/officeDocument/2006/relationships/slideLayout" Target="../slideLayouts/slideLayout100.xml"/><Relationship Id="rId11" Type="http://schemas.openxmlformats.org/officeDocument/2006/relationships/slideLayout" Target="../slideLayouts/slideLayout91.xml"/><Relationship Id="rId22" Type="http://schemas.openxmlformats.org/officeDocument/2006/relationships/slideLayout" Target="../slideLayouts/slideLayout102.xml"/><Relationship Id="rId10" Type="http://schemas.openxmlformats.org/officeDocument/2006/relationships/slideLayout" Target="../slideLayouts/slideLayout90.xml"/><Relationship Id="rId21" Type="http://schemas.openxmlformats.org/officeDocument/2006/relationships/slideLayout" Target="../slideLayouts/slideLayout101.xml"/><Relationship Id="rId13" Type="http://schemas.openxmlformats.org/officeDocument/2006/relationships/slideLayout" Target="../slideLayouts/slideLayout93.xml"/><Relationship Id="rId24" Type="http://schemas.openxmlformats.org/officeDocument/2006/relationships/theme" Target="../theme/theme7.xml"/><Relationship Id="rId12" Type="http://schemas.openxmlformats.org/officeDocument/2006/relationships/slideLayout" Target="../slideLayouts/slideLayout92.xml"/><Relationship Id="rId23" Type="http://schemas.openxmlformats.org/officeDocument/2006/relationships/slideLayout" Target="../slideLayouts/slideLayout103.xml"/><Relationship Id="rId1" Type="http://schemas.openxmlformats.org/officeDocument/2006/relationships/slideLayout" Target="../slideLayouts/slideLayout81.xml"/><Relationship Id="rId2" Type="http://schemas.openxmlformats.org/officeDocument/2006/relationships/slideLayout" Target="../slideLayouts/slideLayout82.xml"/><Relationship Id="rId3" Type="http://schemas.openxmlformats.org/officeDocument/2006/relationships/slideLayout" Target="../slideLayouts/slideLayout83.xml"/><Relationship Id="rId4" Type="http://schemas.openxmlformats.org/officeDocument/2006/relationships/slideLayout" Target="../slideLayouts/slideLayout84.xml"/><Relationship Id="rId9" Type="http://schemas.openxmlformats.org/officeDocument/2006/relationships/slideLayout" Target="../slideLayouts/slideLayout89.xml"/><Relationship Id="rId15" Type="http://schemas.openxmlformats.org/officeDocument/2006/relationships/slideLayout" Target="../slideLayouts/slideLayout95.xml"/><Relationship Id="rId14" Type="http://schemas.openxmlformats.org/officeDocument/2006/relationships/slideLayout" Target="../slideLayouts/slideLayout94.xml"/><Relationship Id="rId17" Type="http://schemas.openxmlformats.org/officeDocument/2006/relationships/slideLayout" Target="../slideLayouts/slideLayout97.xml"/><Relationship Id="rId16" Type="http://schemas.openxmlformats.org/officeDocument/2006/relationships/slideLayout" Target="../slideLayouts/slideLayout96.xml"/><Relationship Id="rId5" Type="http://schemas.openxmlformats.org/officeDocument/2006/relationships/slideLayout" Target="../slideLayouts/slideLayout85.xml"/><Relationship Id="rId19" Type="http://schemas.openxmlformats.org/officeDocument/2006/relationships/slideLayout" Target="../slideLayouts/slideLayout99.xml"/><Relationship Id="rId6" Type="http://schemas.openxmlformats.org/officeDocument/2006/relationships/slideLayout" Target="../slideLayouts/slideLayout86.xml"/><Relationship Id="rId18" Type="http://schemas.openxmlformats.org/officeDocument/2006/relationships/slideLayout" Target="../slideLayouts/slideLayout98.xml"/><Relationship Id="rId7" Type="http://schemas.openxmlformats.org/officeDocument/2006/relationships/slideLayout" Target="../slideLayouts/slideLayout87.xml"/><Relationship Id="rId8" Type="http://schemas.openxmlformats.org/officeDocument/2006/relationships/slideLayout" Target="../slideLayouts/slideLayout88.xml"/></Relationships>
</file>

<file path=ppt/slideMasters/_rels/slideMaster6.xml.rels><?xml version="1.0" encoding="UTF-8" standalone="yes"?><Relationships xmlns="http://schemas.openxmlformats.org/package/2006/relationships"><Relationship Id="rId20" Type="http://schemas.openxmlformats.org/officeDocument/2006/relationships/slideLayout" Target="../slideLayouts/slideLayout123.xml"/><Relationship Id="rId11" Type="http://schemas.openxmlformats.org/officeDocument/2006/relationships/slideLayout" Target="../slideLayouts/slideLayout114.xml"/><Relationship Id="rId22" Type="http://schemas.openxmlformats.org/officeDocument/2006/relationships/slideLayout" Target="../slideLayouts/slideLayout125.xml"/><Relationship Id="rId10" Type="http://schemas.openxmlformats.org/officeDocument/2006/relationships/slideLayout" Target="../slideLayouts/slideLayout113.xml"/><Relationship Id="rId21" Type="http://schemas.openxmlformats.org/officeDocument/2006/relationships/slideLayout" Target="../slideLayouts/slideLayout124.xml"/><Relationship Id="rId13" Type="http://schemas.openxmlformats.org/officeDocument/2006/relationships/slideLayout" Target="../slideLayouts/slideLayout116.xml"/><Relationship Id="rId24" Type="http://schemas.openxmlformats.org/officeDocument/2006/relationships/theme" Target="../theme/theme4.xml"/><Relationship Id="rId12" Type="http://schemas.openxmlformats.org/officeDocument/2006/relationships/slideLayout" Target="../slideLayouts/slideLayout115.xml"/><Relationship Id="rId23" Type="http://schemas.openxmlformats.org/officeDocument/2006/relationships/slideLayout" Target="../slideLayouts/slideLayout126.xml"/><Relationship Id="rId1" Type="http://schemas.openxmlformats.org/officeDocument/2006/relationships/slideLayout" Target="../slideLayouts/slideLayout104.xml"/><Relationship Id="rId2" Type="http://schemas.openxmlformats.org/officeDocument/2006/relationships/slideLayout" Target="../slideLayouts/slideLayout105.xml"/><Relationship Id="rId3" Type="http://schemas.openxmlformats.org/officeDocument/2006/relationships/slideLayout" Target="../slideLayouts/slideLayout106.xml"/><Relationship Id="rId4" Type="http://schemas.openxmlformats.org/officeDocument/2006/relationships/slideLayout" Target="../slideLayouts/slideLayout107.xml"/><Relationship Id="rId9" Type="http://schemas.openxmlformats.org/officeDocument/2006/relationships/slideLayout" Target="../slideLayouts/slideLayout112.xml"/><Relationship Id="rId15" Type="http://schemas.openxmlformats.org/officeDocument/2006/relationships/slideLayout" Target="../slideLayouts/slideLayout118.xml"/><Relationship Id="rId14" Type="http://schemas.openxmlformats.org/officeDocument/2006/relationships/slideLayout" Target="../slideLayouts/slideLayout117.xml"/><Relationship Id="rId17" Type="http://schemas.openxmlformats.org/officeDocument/2006/relationships/slideLayout" Target="../slideLayouts/slideLayout120.xml"/><Relationship Id="rId16" Type="http://schemas.openxmlformats.org/officeDocument/2006/relationships/slideLayout" Target="../slideLayouts/slideLayout119.xml"/><Relationship Id="rId5" Type="http://schemas.openxmlformats.org/officeDocument/2006/relationships/slideLayout" Target="../slideLayouts/slideLayout108.xml"/><Relationship Id="rId19" Type="http://schemas.openxmlformats.org/officeDocument/2006/relationships/slideLayout" Target="../slideLayouts/slideLayout122.xml"/><Relationship Id="rId6" Type="http://schemas.openxmlformats.org/officeDocument/2006/relationships/slideLayout" Target="../slideLayouts/slideLayout109.xml"/><Relationship Id="rId18" Type="http://schemas.openxmlformats.org/officeDocument/2006/relationships/slideLayout" Target="../slideLayouts/slideLayout121.xml"/><Relationship Id="rId7" Type="http://schemas.openxmlformats.org/officeDocument/2006/relationships/slideLayout" Target="../slideLayouts/slideLayout110.xml"/><Relationship Id="rId8" Type="http://schemas.openxmlformats.org/officeDocument/2006/relationships/slideLayout" Target="../slideLayouts/slideLayout11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715100" y="445025"/>
            <a:ext cx="77139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000"/>
              <a:buFont typeface="Teko"/>
              <a:buNone/>
              <a:defRPr b="1" sz="3000">
                <a:solidFill>
                  <a:schemeClr val="dk1"/>
                </a:solidFill>
                <a:latin typeface="Teko"/>
                <a:ea typeface="Teko"/>
                <a:cs typeface="Teko"/>
                <a:sym typeface="Teko"/>
              </a:defRPr>
            </a:lvl1pPr>
            <a:lvl2pPr lvl="1">
              <a:spcBef>
                <a:spcPts val="0"/>
              </a:spcBef>
              <a:spcAft>
                <a:spcPts val="0"/>
              </a:spcAft>
              <a:buClr>
                <a:schemeClr val="dk1"/>
              </a:buClr>
              <a:buSzPts val="3000"/>
              <a:buFont typeface="Teko"/>
              <a:buNone/>
              <a:defRPr b="1" sz="3000">
                <a:solidFill>
                  <a:schemeClr val="dk1"/>
                </a:solidFill>
                <a:latin typeface="Teko"/>
                <a:ea typeface="Teko"/>
                <a:cs typeface="Teko"/>
                <a:sym typeface="Teko"/>
              </a:defRPr>
            </a:lvl2pPr>
            <a:lvl3pPr lvl="2">
              <a:spcBef>
                <a:spcPts val="0"/>
              </a:spcBef>
              <a:spcAft>
                <a:spcPts val="0"/>
              </a:spcAft>
              <a:buClr>
                <a:schemeClr val="dk1"/>
              </a:buClr>
              <a:buSzPts val="3000"/>
              <a:buFont typeface="Teko"/>
              <a:buNone/>
              <a:defRPr b="1" sz="3000">
                <a:solidFill>
                  <a:schemeClr val="dk1"/>
                </a:solidFill>
                <a:latin typeface="Teko"/>
                <a:ea typeface="Teko"/>
                <a:cs typeface="Teko"/>
                <a:sym typeface="Teko"/>
              </a:defRPr>
            </a:lvl3pPr>
            <a:lvl4pPr lvl="3">
              <a:spcBef>
                <a:spcPts val="0"/>
              </a:spcBef>
              <a:spcAft>
                <a:spcPts val="0"/>
              </a:spcAft>
              <a:buClr>
                <a:schemeClr val="dk1"/>
              </a:buClr>
              <a:buSzPts val="3000"/>
              <a:buFont typeface="Teko"/>
              <a:buNone/>
              <a:defRPr b="1" sz="3000">
                <a:solidFill>
                  <a:schemeClr val="dk1"/>
                </a:solidFill>
                <a:latin typeface="Teko"/>
                <a:ea typeface="Teko"/>
                <a:cs typeface="Teko"/>
                <a:sym typeface="Teko"/>
              </a:defRPr>
            </a:lvl4pPr>
            <a:lvl5pPr lvl="4">
              <a:spcBef>
                <a:spcPts val="0"/>
              </a:spcBef>
              <a:spcAft>
                <a:spcPts val="0"/>
              </a:spcAft>
              <a:buClr>
                <a:schemeClr val="dk1"/>
              </a:buClr>
              <a:buSzPts val="3000"/>
              <a:buFont typeface="Teko"/>
              <a:buNone/>
              <a:defRPr b="1" sz="3000">
                <a:solidFill>
                  <a:schemeClr val="dk1"/>
                </a:solidFill>
                <a:latin typeface="Teko"/>
                <a:ea typeface="Teko"/>
                <a:cs typeface="Teko"/>
                <a:sym typeface="Teko"/>
              </a:defRPr>
            </a:lvl5pPr>
            <a:lvl6pPr lvl="5">
              <a:spcBef>
                <a:spcPts val="0"/>
              </a:spcBef>
              <a:spcAft>
                <a:spcPts val="0"/>
              </a:spcAft>
              <a:buClr>
                <a:schemeClr val="dk1"/>
              </a:buClr>
              <a:buSzPts val="3000"/>
              <a:buFont typeface="Teko"/>
              <a:buNone/>
              <a:defRPr b="1" sz="3000">
                <a:solidFill>
                  <a:schemeClr val="dk1"/>
                </a:solidFill>
                <a:latin typeface="Teko"/>
                <a:ea typeface="Teko"/>
                <a:cs typeface="Teko"/>
                <a:sym typeface="Teko"/>
              </a:defRPr>
            </a:lvl6pPr>
            <a:lvl7pPr lvl="6">
              <a:spcBef>
                <a:spcPts val="0"/>
              </a:spcBef>
              <a:spcAft>
                <a:spcPts val="0"/>
              </a:spcAft>
              <a:buClr>
                <a:schemeClr val="dk1"/>
              </a:buClr>
              <a:buSzPts val="3000"/>
              <a:buFont typeface="Teko"/>
              <a:buNone/>
              <a:defRPr b="1" sz="3000">
                <a:solidFill>
                  <a:schemeClr val="dk1"/>
                </a:solidFill>
                <a:latin typeface="Teko"/>
                <a:ea typeface="Teko"/>
                <a:cs typeface="Teko"/>
                <a:sym typeface="Teko"/>
              </a:defRPr>
            </a:lvl7pPr>
            <a:lvl8pPr lvl="7">
              <a:spcBef>
                <a:spcPts val="0"/>
              </a:spcBef>
              <a:spcAft>
                <a:spcPts val="0"/>
              </a:spcAft>
              <a:buClr>
                <a:schemeClr val="dk1"/>
              </a:buClr>
              <a:buSzPts val="3000"/>
              <a:buFont typeface="Teko"/>
              <a:buNone/>
              <a:defRPr b="1" sz="3000">
                <a:solidFill>
                  <a:schemeClr val="dk1"/>
                </a:solidFill>
                <a:latin typeface="Teko"/>
                <a:ea typeface="Teko"/>
                <a:cs typeface="Teko"/>
                <a:sym typeface="Teko"/>
              </a:defRPr>
            </a:lvl8pPr>
            <a:lvl9pPr lvl="8">
              <a:spcBef>
                <a:spcPts val="0"/>
              </a:spcBef>
              <a:spcAft>
                <a:spcPts val="0"/>
              </a:spcAft>
              <a:buClr>
                <a:schemeClr val="dk1"/>
              </a:buClr>
              <a:buSzPts val="3000"/>
              <a:buFont typeface="Teko"/>
              <a:buNone/>
              <a:defRPr b="1" sz="3000">
                <a:solidFill>
                  <a:schemeClr val="dk1"/>
                </a:solidFill>
                <a:latin typeface="Teko"/>
                <a:ea typeface="Teko"/>
                <a:cs typeface="Teko"/>
                <a:sym typeface="Teko"/>
              </a:defRPr>
            </a:lvl9pPr>
          </a:lstStyle>
          <a:p/>
        </p:txBody>
      </p:sp>
      <p:sp>
        <p:nvSpPr>
          <p:cNvPr id="52" name="Google Shape;52;p13"/>
          <p:cNvSpPr txBox="1"/>
          <p:nvPr>
            <p:ph idx="1" type="body"/>
          </p:nvPr>
        </p:nvSpPr>
        <p:spPr>
          <a:xfrm>
            <a:off x="715100" y="1152475"/>
            <a:ext cx="7713900" cy="3416400"/>
          </a:xfrm>
          <a:prstGeom prst="rect">
            <a:avLst/>
          </a:prstGeom>
          <a:noFill/>
          <a:ln>
            <a:noFill/>
          </a:ln>
        </p:spPr>
        <p:txBody>
          <a:bodyPr anchorCtr="0" anchor="t" bIns="91425" lIns="91425" spcFirstLastPara="1" rIns="91425" wrap="square" tIns="91425">
            <a:noAutofit/>
          </a:bodyPr>
          <a:lstStyle>
            <a:lvl1pPr indent="-304800" lvl="0" marL="457200">
              <a:lnSpc>
                <a:spcPct val="100000"/>
              </a:lnSpc>
              <a:spcBef>
                <a:spcPts val="0"/>
              </a:spcBef>
              <a:spcAft>
                <a:spcPts val="0"/>
              </a:spcAft>
              <a:buClr>
                <a:schemeClr val="dk1"/>
              </a:buClr>
              <a:buSzPts val="1200"/>
              <a:buFont typeface="Noto Sans"/>
              <a:buChar char="●"/>
              <a:defRPr sz="1200">
                <a:solidFill>
                  <a:schemeClr val="dk1"/>
                </a:solidFill>
                <a:latin typeface="Noto Sans"/>
                <a:ea typeface="Noto Sans"/>
                <a:cs typeface="Noto Sans"/>
                <a:sym typeface="Noto Sans"/>
              </a:defRPr>
            </a:lvl1pPr>
            <a:lvl2pPr indent="-304800" lvl="1" marL="914400">
              <a:lnSpc>
                <a:spcPct val="100000"/>
              </a:lnSpc>
              <a:spcBef>
                <a:spcPts val="0"/>
              </a:spcBef>
              <a:spcAft>
                <a:spcPts val="0"/>
              </a:spcAft>
              <a:buClr>
                <a:schemeClr val="dk1"/>
              </a:buClr>
              <a:buSzPts val="1200"/>
              <a:buFont typeface="Noto Sans"/>
              <a:buChar char="○"/>
              <a:defRPr sz="1200">
                <a:solidFill>
                  <a:schemeClr val="dk1"/>
                </a:solidFill>
                <a:latin typeface="Noto Sans"/>
                <a:ea typeface="Noto Sans"/>
                <a:cs typeface="Noto Sans"/>
                <a:sym typeface="Noto Sans"/>
              </a:defRPr>
            </a:lvl2pPr>
            <a:lvl3pPr indent="-304800" lvl="2" marL="1371600">
              <a:lnSpc>
                <a:spcPct val="100000"/>
              </a:lnSpc>
              <a:spcBef>
                <a:spcPts val="0"/>
              </a:spcBef>
              <a:spcAft>
                <a:spcPts val="0"/>
              </a:spcAft>
              <a:buClr>
                <a:schemeClr val="dk1"/>
              </a:buClr>
              <a:buSzPts val="1200"/>
              <a:buFont typeface="Noto Sans"/>
              <a:buChar char="■"/>
              <a:defRPr sz="1200">
                <a:solidFill>
                  <a:schemeClr val="dk1"/>
                </a:solidFill>
                <a:latin typeface="Noto Sans"/>
                <a:ea typeface="Noto Sans"/>
                <a:cs typeface="Noto Sans"/>
                <a:sym typeface="Noto Sans"/>
              </a:defRPr>
            </a:lvl3pPr>
            <a:lvl4pPr indent="-304800" lvl="3" marL="1828800">
              <a:lnSpc>
                <a:spcPct val="100000"/>
              </a:lnSpc>
              <a:spcBef>
                <a:spcPts val="0"/>
              </a:spcBef>
              <a:spcAft>
                <a:spcPts val="0"/>
              </a:spcAft>
              <a:buClr>
                <a:schemeClr val="dk1"/>
              </a:buClr>
              <a:buSzPts val="1200"/>
              <a:buFont typeface="Noto Sans"/>
              <a:buChar char="●"/>
              <a:defRPr sz="1200">
                <a:solidFill>
                  <a:schemeClr val="dk1"/>
                </a:solidFill>
                <a:latin typeface="Noto Sans"/>
                <a:ea typeface="Noto Sans"/>
                <a:cs typeface="Noto Sans"/>
                <a:sym typeface="Noto Sans"/>
              </a:defRPr>
            </a:lvl4pPr>
            <a:lvl5pPr indent="-304800" lvl="4" marL="2286000">
              <a:lnSpc>
                <a:spcPct val="100000"/>
              </a:lnSpc>
              <a:spcBef>
                <a:spcPts val="0"/>
              </a:spcBef>
              <a:spcAft>
                <a:spcPts val="0"/>
              </a:spcAft>
              <a:buClr>
                <a:schemeClr val="dk1"/>
              </a:buClr>
              <a:buSzPts val="1200"/>
              <a:buFont typeface="Noto Sans"/>
              <a:buChar char="○"/>
              <a:defRPr sz="1200">
                <a:solidFill>
                  <a:schemeClr val="dk1"/>
                </a:solidFill>
                <a:latin typeface="Noto Sans"/>
                <a:ea typeface="Noto Sans"/>
                <a:cs typeface="Noto Sans"/>
                <a:sym typeface="Noto Sans"/>
              </a:defRPr>
            </a:lvl5pPr>
            <a:lvl6pPr indent="-304800" lvl="5" marL="2743200">
              <a:lnSpc>
                <a:spcPct val="100000"/>
              </a:lnSpc>
              <a:spcBef>
                <a:spcPts val="0"/>
              </a:spcBef>
              <a:spcAft>
                <a:spcPts val="0"/>
              </a:spcAft>
              <a:buClr>
                <a:schemeClr val="dk1"/>
              </a:buClr>
              <a:buSzPts val="1200"/>
              <a:buFont typeface="Noto Sans"/>
              <a:buChar char="■"/>
              <a:defRPr sz="1200">
                <a:solidFill>
                  <a:schemeClr val="dk1"/>
                </a:solidFill>
                <a:latin typeface="Noto Sans"/>
                <a:ea typeface="Noto Sans"/>
                <a:cs typeface="Noto Sans"/>
                <a:sym typeface="Noto Sans"/>
              </a:defRPr>
            </a:lvl6pPr>
            <a:lvl7pPr indent="-304800" lvl="6" marL="3200400">
              <a:lnSpc>
                <a:spcPct val="100000"/>
              </a:lnSpc>
              <a:spcBef>
                <a:spcPts val="0"/>
              </a:spcBef>
              <a:spcAft>
                <a:spcPts val="0"/>
              </a:spcAft>
              <a:buClr>
                <a:schemeClr val="dk1"/>
              </a:buClr>
              <a:buSzPts val="1200"/>
              <a:buFont typeface="Noto Sans"/>
              <a:buChar char="●"/>
              <a:defRPr sz="1200">
                <a:solidFill>
                  <a:schemeClr val="dk1"/>
                </a:solidFill>
                <a:latin typeface="Noto Sans"/>
                <a:ea typeface="Noto Sans"/>
                <a:cs typeface="Noto Sans"/>
                <a:sym typeface="Noto Sans"/>
              </a:defRPr>
            </a:lvl7pPr>
            <a:lvl8pPr indent="-304800" lvl="7" marL="3657600">
              <a:lnSpc>
                <a:spcPct val="100000"/>
              </a:lnSpc>
              <a:spcBef>
                <a:spcPts val="0"/>
              </a:spcBef>
              <a:spcAft>
                <a:spcPts val="0"/>
              </a:spcAft>
              <a:buClr>
                <a:schemeClr val="dk1"/>
              </a:buClr>
              <a:buSzPts val="1200"/>
              <a:buFont typeface="Noto Sans"/>
              <a:buChar char="○"/>
              <a:defRPr sz="1200">
                <a:solidFill>
                  <a:schemeClr val="dk1"/>
                </a:solidFill>
                <a:latin typeface="Noto Sans"/>
                <a:ea typeface="Noto Sans"/>
                <a:cs typeface="Noto Sans"/>
                <a:sym typeface="Noto Sans"/>
              </a:defRPr>
            </a:lvl8pPr>
            <a:lvl9pPr indent="-304800" lvl="8" marL="4114800">
              <a:lnSpc>
                <a:spcPct val="100000"/>
              </a:lnSpc>
              <a:spcBef>
                <a:spcPts val="0"/>
              </a:spcBef>
              <a:spcAft>
                <a:spcPts val="0"/>
              </a:spcAft>
              <a:buClr>
                <a:schemeClr val="dk1"/>
              </a:buClr>
              <a:buSzPts val="1200"/>
              <a:buFont typeface="Noto Sans"/>
              <a:buChar char="■"/>
              <a:defRPr sz="1200">
                <a:solidFill>
                  <a:schemeClr val="dk1"/>
                </a:solidFill>
                <a:latin typeface="Noto Sans"/>
                <a:ea typeface="Noto Sans"/>
                <a:cs typeface="Noto Sans"/>
                <a:sym typeface="Noto Sans"/>
              </a:defRPr>
            </a:lvl9pPr>
          </a:lstStyle>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235" name="Shape 235"/>
        <p:cNvGrpSpPr/>
        <p:nvPr/>
      </p:nvGrpSpPr>
      <p:grpSpPr>
        <a:xfrm>
          <a:off x="0" y="0"/>
          <a:ext cx="0" cy="0"/>
          <a:chOff x="0" y="0"/>
          <a:chExt cx="0" cy="0"/>
        </a:xfrm>
      </p:grpSpPr>
      <p:sp>
        <p:nvSpPr>
          <p:cNvPr id="236" name="Google Shape;236;p37"/>
          <p:cNvSpPr txBox="1"/>
          <p:nvPr>
            <p:ph type="title"/>
          </p:nvPr>
        </p:nvSpPr>
        <p:spPr>
          <a:xfrm>
            <a:off x="715100" y="445025"/>
            <a:ext cx="77139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000"/>
              <a:buFont typeface="Teko"/>
              <a:buNone/>
              <a:defRPr b="1" sz="3000">
                <a:solidFill>
                  <a:schemeClr val="dk1"/>
                </a:solidFill>
                <a:latin typeface="Teko"/>
                <a:ea typeface="Teko"/>
                <a:cs typeface="Teko"/>
                <a:sym typeface="Teko"/>
              </a:defRPr>
            </a:lvl1pPr>
            <a:lvl2pPr lvl="1">
              <a:spcBef>
                <a:spcPts val="0"/>
              </a:spcBef>
              <a:spcAft>
                <a:spcPts val="0"/>
              </a:spcAft>
              <a:buClr>
                <a:schemeClr val="dk1"/>
              </a:buClr>
              <a:buSzPts val="3000"/>
              <a:buFont typeface="Teko"/>
              <a:buNone/>
              <a:defRPr b="1" sz="3000">
                <a:solidFill>
                  <a:schemeClr val="dk1"/>
                </a:solidFill>
                <a:latin typeface="Teko"/>
                <a:ea typeface="Teko"/>
                <a:cs typeface="Teko"/>
                <a:sym typeface="Teko"/>
              </a:defRPr>
            </a:lvl2pPr>
            <a:lvl3pPr lvl="2">
              <a:spcBef>
                <a:spcPts val="0"/>
              </a:spcBef>
              <a:spcAft>
                <a:spcPts val="0"/>
              </a:spcAft>
              <a:buClr>
                <a:schemeClr val="dk1"/>
              </a:buClr>
              <a:buSzPts val="3000"/>
              <a:buFont typeface="Teko"/>
              <a:buNone/>
              <a:defRPr b="1" sz="3000">
                <a:solidFill>
                  <a:schemeClr val="dk1"/>
                </a:solidFill>
                <a:latin typeface="Teko"/>
                <a:ea typeface="Teko"/>
                <a:cs typeface="Teko"/>
                <a:sym typeface="Teko"/>
              </a:defRPr>
            </a:lvl3pPr>
            <a:lvl4pPr lvl="3">
              <a:spcBef>
                <a:spcPts val="0"/>
              </a:spcBef>
              <a:spcAft>
                <a:spcPts val="0"/>
              </a:spcAft>
              <a:buClr>
                <a:schemeClr val="dk1"/>
              </a:buClr>
              <a:buSzPts val="3000"/>
              <a:buFont typeface="Teko"/>
              <a:buNone/>
              <a:defRPr b="1" sz="3000">
                <a:solidFill>
                  <a:schemeClr val="dk1"/>
                </a:solidFill>
                <a:latin typeface="Teko"/>
                <a:ea typeface="Teko"/>
                <a:cs typeface="Teko"/>
                <a:sym typeface="Teko"/>
              </a:defRPr>
            </a:lvl4pPr>
            <a:lvl5pPr lvl="4">
              <a:spcBef>
                <a:spcPts val="0"/>
              </a:spcBef>
              <a:spcAft>
                <a:spcPts val="0"/>
              </a:spcAft>
              <a:buClr>
                <a:schemeClr val="dk1"/>
              </a:buClr>
              <a:buSzPts val="3000"/>
              <a:buFont typeface="Teko"/>
              <a:buNone/>
              <a:defRPr b="1" sz="3000">
                <a:solidFill>
                  <a:schemeClr val="dk1"/>
                </a:solidFill>
                <a:latin typeface="Teko"/>
                <a:ea typeface="Teko"/>
                <a:cs typeface="Teko"/>
                <a:sym typeface="Teko"/>
              </a:defRPr>
            </a:lvl5pPr>
            <a:lvl6pPr lvl="5">
              <a:spcBef>
                <a:spcPts val="0"/>
              </a:spcBef>
              <a:spcAft>
                <a:spcPts val="0"/>
              </a:spcAft>
              <a:buClr>
                <a:schemeClr val="dk1"/>
              </a:buClr>
              <a:buSzPts val="3000"/>
              <a:buFont typeface="Teko"/>
              <a:buNone/>
              <a:defRPr b="1" sz="3000">
                <a:solidFill>
                  <a:schemeClr val="dk1"/>
                </a:solidFill>
                <a:latin typeface="Teko"/>
                <a:ea typeface="Teko"/>
                <a:cs typeface="Teko"/>
                <a:sym typeface="Teko"/>
              </a:defRPr>
            </a:lvl6pPr>
            <a:lvl7pPr lvl="6">
              <a:spcBef>
                <a:spcPts val="0"/>
              </a:spcBef>
              <a:spcAft>
                <a:spcPts val="0"/>
              </a:spcAft>
              <a:buClr>
                <a:schemeClr val="dk1"/>
              </a:buClr>
              <a:buSzPts val="3000"/>
              <a:buFont typeface="Teko"/>
              <a:buNone/>
              <a:defRPr b="1" sz="3000">
                <a:solidFill>
                  <a:schemeClr val="dk1"/>
                </a:solidFill>
                <a:latin typeface="Teko"/>
                <a:ea typeface="Teko"/>
                <a:cs typeface="Teko"/>
                <a:sym typeface="Teko"/>
              </a:defRPr>
            </a:lvl7pPr>
            <a:lvl8pPr lvl="7">
              <a:spcBef>
                <a:spcPts val="0"/>
              </a:spcBef>
              <a:spcAft>
                <a:spcPts val="0"/>
              </a:spcAft>
              <a:buClr>
                <a:schemeClr val="dk1"/>
              </a:buClr>
              <a:buSzPts val="3000"/>
              <a:buFont typeface="Teko"/>
              <a:buNone/>
              <a:defRPr b="1" sz="3000">
                <a:solidFill>
                  <a:schemeClr val="dk1"/>
                </a:solidFill>
                <a:latin typeface="Teko"/>
                <a:ea typeface="Teko"/>
                <a:cs typeface="Teko"/>
                <a:sym typeface="Teko"/>
              </a:defRPr>
            </a:lvl8pPr>
            <a:lvl9pPr lvl="8">
              <a:spcBef>
                <a:spcPts val="0"/>
              </a:spcBef>
              <a:spcAft>
                <a:spcPts val="0"/>
              </a:spcAft>
              <a:buClr>
                <a:schemeClr val="dk1"/>
              </a:buClr>
              <a:buSzPts val="3000"/>
              <a:buFont typeface="Teko"/>
              <a:buNone/>
              <a:defRPr b="1" sz="3000">
                <a:solidFill>
                  <a:schemeClr val="dk1"/>
                </a:solidFill>
                <a:latin typeface="Teko"/>
                <a:ea typeface="Teko"/>
                <a:cs typeface="Teko"/>
                <a:sym typeface="Teko"/>
              </a:defRPr>
            </a:lvl9pPr>
          </a:lstStyle>
          <a:p/>
        </p:txBody>
      </p:sp>
      <p:sp>
        <p:nvSpPr>
          <p:cNvPr id="237" name="Google Shape;237;p37"/>
          <p:cNvSpPr txBox="1"/>
          <p:nvPr>
            <p:ph idx="1" type="body"/>
          </p:nvPr>
        </p:nvSpPr>
        <p:spPr>
          <a:xfrm>
            <a:off x="715100" y="1152475"/>
            <a:ext cx="7713900" cy="3416400"/>
          </a:xfrm>
          <a:prstGeom prst="rect">
            <a:avLst/>
          </a:prstGeom>
          <a:noFill/>
          <a:ln>
            <a:noFill/>
          </a:ln>
        </p:spPr>
        <p:txBody>
          <a:bodyPr anchorCtr="0" anchor="t" bIns="91425" lIns="91425" spcFirstLastPara="1" rIns="91425" wrap="square" tIns="91425">
            <a:noAutofit/>
          </a:bodyPr>
          <a:lstStyle>
            <a:lvl1pPr indent="-304800" lvl="0" marL="457200">
              <a:lnSpc>
                <a:spcPct val="100000"/>
              </a:lnSpc>
              <a:spcBef>
                <a:spcPts val="0"/>
              </a:spcBef>
              <a:spcAft>
                <a:spcPts val="0"/>
              </a:spcAft>
              <a:buClr>
                <a:schemeClr val="dk1"/>
              </a:buClr>
              <a:buSzPts val="1200"/>
              <a:buFont typeface="Noto Sans"/>
              <a:buChar char="●"/>
              <a:defRPr sz="1200">
                <a:solidFill>
                  <a:schemeClr val="dk1"/>
                </a:solidFill>
                <a:latin typeface="Noto Sans"/>
                <a:ea typeface="Noto Sans"/>
                <a:cs typeface="Noto Sans"/>
                <a:sym typeface="Noto Sans"/>
              </a:defRPr>
            </a:lvl1pPr>
            <a:lvl2pPr indent="-304800" lvl="1" marL="914400">
              <a:lnSpc>
                <a:spcPct val="100000"/>
              </a:lnSpc>
              <a:spcBef>
                <a:spcPts val="0"/>
              </a:spcBef>
              <a:spcAft>
                <a:spcPts val="0"/>
              </a:spcAft>
              <a:buClr>
                <a:schemeClr val="dk1"/>
              </a:buClr>
              <a:buSzPts val="1200"/>
              <a:buFont typeface="Noto Sans"/>
              <a:buChar char="○"/>
              <a:defRPr sz="1200">
                <a:solidFill>
                  <a:schemeClr val="dk1"/>
                </a:solidFill>
                <a:latin typeface="Noto Sans"/>
                <a:ea typeface="Noto Sans"/>
                <a:cs typeface="Noto Sans"/>
                <a:sym typeface="Noto Sans"/>
              </a:defRPr>
            </a:lvl2pPr>
            <a:lvl3pPr indent="-304800" lvl="2" marL="1371600">
              <a:lnSpc>
                <a:spcPct val="100000"/>
              </a:lnSpc>
              <a:spcBef>
                <a:spcPts val="0"/>
              </a:spcBef>
              <a:spcAft>
                <a:spcPts val="0"/>
              </a:spcAft>
              <a:buClr>
                <a:schemeClr val="dk1"/>
              </a:buClr>
              <a:buSzPts val="1200"/>
              <a:buFont typeface="Noto Sans"/>
              <a:buChar char="■"/>
              <a:defRPr sz="1200">
                <a:solidFill>
                  <a:schemeClr val="dk1"/>
                </a:solidFill>
                <a:latin typeface="Noto Sans"/>
                <a:ea typeface="Noto Sans"/>
                <a:cs typeface="Noto Sans"/>
                <a:sym typeface="Noto Sans"/>
              </a:defRPr>
            </a:lvl3pPr>
            <a:lvl4pPr indent="-304800" lvl="3" marL="1828800">
              <a:lnSpc>
                <a:spcPct val="100000"/>
              </a:lnSpc>
              <a:spcBef>
                <a:spcPts val="0"/>
              </a:spcBef>
              <a:spcAft>
                <a:spcPts val="0"/>
              </a:spcAft>
              <a:buClr>
                <a:schemeClr val="dk1"/>
              </a:buClr>
              <a:buSzPts val="1200"/>
              <a:buFont typeface="Noto Sans"/>
              <a:buChar char="●"/>
              <a:defRPr sz="1200">
                <a:solidFill>
                  <a:schemeClr val="dk1"/>
                </a:solidFill>
                <a:latin typeface="Noto Sans"/>
                <a:ea typeface="Noto Sans"/>
                <a:cs typeface="Noto Sans"/>
                <a:sym typeface="Noto Sans"/>
              </a:defRPr>
            </a:lvl4pPr>
            <a:lvl5pPr indent="-304800" lvl="4" marL="2286000">
              <a:lnSpc>
                <a:spcPct val="100000"/>
              </a:lnSpc>
              <a:spcBef>
                <a:spcPts val="0"/>
              </a:spcBef>
              <a:spcAft>
                <a:spcPts val="0"/>
              </a:spcAft>
              <a:buClr>
                <a:schemeClr val="dk1"/>
              </a:buClr>
              <a:buSzPts val="1200"/>
              <a:buFont typeface="Noto Sans"/>
              <a:buChar char="○"/>
              <a:defRPr sz="1200">
                <a:solidFill>
                  <a:schemeClr val="dk1"/>
                </a:solidFill>
                <a:latin typeface="Noto Sans"/>
                <a:ea typeface="Noto Sans"/>
                <a:cs typeface="Noto Sans"/>
                <a:sym typeface="Noto Sans"/>
              </a:defRPr>
            </a:lvl5pPr>
            <a:lvl6pPr indent="-304800" lvl="5" marL="2743200">
              <a:lnSpc>
                <a:spcPct val="100000"/>
              </a:lnSpc>
              <a:spcBef>
                <a:spcPts val="0"/>
              </a:spcBef>
              <a:spcAft>
                <a:spcPts val="0"/>
              </a:spcAft>
              <a:buClr>
                <a:schemeClr val="dk1"/>
              </a:buClr>
              <a:buSzPts val="1200"/>
              <a:buFont typeface="Noto Sans"/>
              <a:buChar char="■"/>
              <a:defRPr sz="1200">
                <a:solidFill>
                  <a:schemeClr val="dk1"/>
                </a:solidFill>
                <a:latin typeface="Noto Sans"/>
                <a:ea typeface="Noto Sans"/>
                <a:cs typeface="Noto Sans"/>
                <a:sym typeface="Noto Sans"/>
              </a:defRPr>
            </a:lvl6pPr>
            <a:lvl7pPr indent="-304800" lvl="6" marL="3200400">
              <a:lnSpc>
                <a:spcPct val="100000"/>
              </a:lnSpc>
              <a:spcBef>
                <a:spcPts val="0"/>
              </a:spcBef>
              <a:spcAft>
                <a:spcPts val="0"/>
              </a:spcAft>
              <a:buClr>
                <a:schemeClr val="dk1"/>
              </a:buClr>
              <a:buSzPts val="1200"/>
              <a:buFont typeface="Noto Sans"/>
              <a:buChar char="●"/>
              <a:defRPr sz="1200">
                <a:solidFill>
                  <a:schemeClr val="dk1"/>
                </a:solidFill>
                <a:latin typeface="Noto Sans"/>
                <a:ea typeface="Noto Sans"/>
                <a:cs typeface="Noto Sans"/>
                <a:sym typeface="Noto Sans"/>
              </a:defRPr>
            </a:lvl7pPr>
            <a:lvl8pPr indent="-304800" lvl="7" marL="3657600">
              <a:lnSpc>
                <a:spcPct val="100000"/>
              </a:lnSpc>
              <a:spcBef>
                <a:spcPts val="0"/>
              </a:spcBef>
              <a:spcAft>
                <a:spcPts val="0"/>
              </a:spcAft>
              <a:buClr>
                <a:schemeClr val="dk1"/>
              </a:buClr>
              <a:buSzPts val="1200"/>
              <a:buFont typeface="Noto Sans"/>
              <a:buChar char="○"/>
              <a:defRPr sz="1200">
                <a:solidFill>
                  <a:schemeClr val="dk1"/>
                </a:solidFill>
                <a:latin typeface="Noto Sans"/>
                <a:ea typeface="Noto Sans"/>
                <a:cs typeface="Noto Sans"/>
                <a:sym typeface="Noto Sans"/>
              </a:defRPr>
            </a:lvl8pPr>
            <a:lvl9pPr indent="-304800" lvl="8" marL="4114800">
              <a:lnSpc>
                <a:spcPct val="100000"/>
              </a:lnSpc>
              <a:spcBef>
                <a:spcPts val="0"/>
              </a:spcBef>
              <a:spcAft>
                <a:spcPts val="0"/>
              </a:spcAft>
              <a:buClr>
                <a:schemeClr val="dk1"/>
              </a:buClr>
              <a:buSzPts val="1200"/>
              <a:buFont typeface="Noto Sans"/>
              <a:buChar char="■"/>
              <a:defRPr sz="1200">
                <a:solidFill>
                  <a:schemeClr val="dk1"/>
                </a:solidFill>
                <a:latin typeface="Noto Sans"/>
                <a:ea typeface="Noto Sans"/>
                <a:cs typeface="Noto Sans"/>
                <a:sym typeface="Noto Sans"/>
              </a:defRPr>
            </a:lvl9pPr>
          </a:lstStyle>
          <a:p/>
        </p:txBody>
      </p:sp>
    </p:spTree>
  </p:cSld>
  <p:clrMap accent1="accent1" accent2="accent2" accent3="accent3" accent4="accent4" accent5="accent5" accent6="accent6" bg1="lt1" bg2="dk2" tx1="dk1" tx2="lt2" folHlink="folHlink" hlink="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 id="2147483693" r:id="rId12"/>
    <p:sldLayoutId id="2147483694" r:id="rId13"/>
    <p:sldLayoutId id="2147483695" r:id="rId14"/>
    <p:sldLayoutId id="2147483696" r:id="rId15"/>
    <p:sldLayoutId id="2147483697" r:id="rId16"/>
    <p:sldLayoutId id="2147483698" r:id="rId17"/>
    <p:sldLayoutId id="2147483699" r:id="rId18"/>
    <p:sldLayoutId id="2147483700" r:id="rId19"/>
    <p:sldLayoutId id="2147483701" r:id="rId20"/>
    <p:sldLayoutId id="2147483702" r:id="rId21"/>
    <p:sldLayoutId id="2147483703" r:id="rId22"/>
    <p:sldLayoutId id="2147483704" r:id="rId2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420" name="Shape 420"/>
        <p:cNvGrpSpPr/>
        <p:nvPr/>
      </p:nvGrpSpPr>
      <p:grpSpPr>
        <a:xfrm>
          <a:off x="0" y="0"/>
          <a:ext cx="0" cy="0"/>
          <a:chOff x="0" y="0"/>
          <a:chExt cx="0" cy="0"/>
        </a:xfrm>
      </p:grpSpPr>
      <p:sp>
        <p:nvSpPr>
          <p:cNvPr id="421" name="Google Shape;421;p61"/>
          <p:cNvSpPr txBox="1"/>
          <p:nvPr>
            <p:ph type="title"/>
          </p:nvPr>
        </p:nvSpPr>
        <p:spPr>
          <a:xfrm>
            <a:off x="715100" y="445025"/>
            <a:ext cx="77139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000"/>
              <a:buFont typeface="Teko"/>
              <a:buNone/>
              <a:defRPr b="1" sz="3000">
                <a:solidFill>
                  <a:schemeClr val="dk1"/>
                </a:solidFill>
                <a:latin typeface="Teko"/>
                <a:ea typeface="Teko"/>
                <a:cs typeface="Teko"/>
                <a:sym typeface="Teko"/>
              </a:defRPr>
            </a:lvl1pPr>
            <a:lvl2pPr lvl="1">
              <a:spcBef>
                <a:spcPts val="0"/>
              </a:spcBef>
              <a:spcAft>
                <a:spcPts val="0"/>
              </a:spcAft>
              <a:buClr>
                <a:schemeClr val="dk1"/>
              </a:buClr>
              <a:buSzPts val="3000"/>
              <a:buFont typeface="Teko"/>
              <a:buNone/>
              <a:defRPr b="1" sz="3000">
                <a:solidFill>
                  <a:schemeClr val="dk1"/>
                </a:solidFill>
                <a:latin typeface="Teko"/>
                <a:ea typeface="Teko"/>
                <a:cs typeface="Teko"/>
                <a:sym typeface="Teko"/>
              </a:defRPr>
            </a:lvl2pPr>
            <a:lvl3pPr lvl="2">
              <a:spcBef>
                <a:spcPts val="0"/>
              </a:spcBef>
              <a:spcAft>
                <a:spcPts val="0"/>
              </a:spcAft>
              <a:buClr>
                <a:schemeClr val="dk1"/>
              </a:buClr>
              <a:buSzPts val="3000"/>
              <a:buFont typeface="Teko"/>
              <a:buNone/>
              <a:defRPr b="1" sz="3000">
                <a:solidFill>
                  <a:schemeClr val="dk1"/>
                </a:solidFill>
                <a:latin typeface="Teko"/>
                <a:ea typeface="Teko"/>
                <a:cs typeface="Teko"/>
                <a:sym typeface="Teko"/>
              </a:defRPr>
            </a:lvl3pPr>
            <a:lvl4pPr lvl="3">
              <a:spcBef>
                <a:spcPts val="0"/>
              </a:spcBef>
              <a:spcAft>
                <a:spcPts val="0"/>
              </a:spcAft>
              <a:buClr>
                <a:schemeClr val="dk1"/>
              </a:buClr>
              <a:buSzPts val="3000"/>
              <a:buFont typeface="Teko"/>
              <a:buNone/>
              <a:defRPr b="1" sz="3000">
                <a:solidFill>
                  <a:schemeClr val="dk1"/>
                </a:solidFill>
                <a:latin typeface="Teko"/>
                <a:ea typeface="Teko"/>
                <a:cs typeface="Teko"/>
                <a:sym typeface="Teko"/>
              </a:defRPr>
            </a:lvl4pPr>
            <a:lvl5pPr lvl="4">
              <a:spcBef>
                <a:spcPts val="0"/>
              </a:spcBef>
              <a:spcAft>
                <a:spcPts val="0"/>
              </a:spcAft>
              <a:buClr>
                <a:schemeClr val="dk1"/>
              </a:buClr>
              <a:buSzPts val="3000"/>
              <a:buFont typeface="Teko"/>
              <a:buNone/>
              <a:defRPr b="1" sz="3000">
                <a:solidFill>
                  <a:schemeClr val="dk1"/>
                </a:solidFill>
                <a:latin typeface="Teko"/>
                <a:ea typeface="Teko"/>
                <a:cs typeface="Teko"/>
                <a:sym typeface="Teko"/>
              </a:defRPr>
            </a:lvl5pPr>
            <a:lvl6pPr lvl="5">
              <a:spcBef>
                <a:spcPts val="0"/>
              </a:spcBef>
              <a:spcAft>
                <a:spcPts val="0"/>
              </a:spcAft>
              <a:buClr>
                <a:schemeClr val="dk1"/>
              </a:buClr>
              <a:buSzPts val="3000"/>
              <a:buFont typeface="Teko"/>
              <a:buNone/>
              <a:defRPr b="1" sz="3000">
                <a:solidFill>
                  <a:schemeClr val="dk1"/>
                </a:solidFill>
                <a:latin typeface="Teko"/>
                <a:ea typeface="Teko"/>
                <a:cs typeface="Teko"/>
                <a:sym typeface="Teko"/>
              </a:defRPr>
            </a:lvl6pPr>
            <a:lvl7pPr lvl="6">
              <a:spcBef>
                <a:spcPts val="0"/>
              </a:spcBef>
              <a:spcAft>
                <a:spcPts val="0"/>
              </a:spcAft>
              <a:buClr>
                <a:schemeClr val="dk1"/>
              </a:buClr>
              <a:buSzPts val="3000"/>
              <a:buFont typeface="Teko"/>
              <a:buNone/>
              <a:defRPr b="1" sz="3000">
                <a:solidFill>
                  <a:schemeClr val="dk1"/>
                </a:solidFill>
                <a:latin typeface="Teko"/>
                <a:ea typeface="Teko"/>
                <a:cs typeface="Teko"/>
                <a:sym typeface="Teko"/>
              </a:defRPr>
            </a:lvl7pPr>
            <a:lvl8pPr lvl="7">
              <a:spcBef>
                <a:spcPts val="0"/>
              </a:spcBef>
              <a:spcAft>
                <a:spcPts val="0"/>
              </a:spcAft>
              <a:buClr>
                <a:schemeClr val="dk1"/>
              </a:buClr>
              <a:buSzPts val="3000"/>
              <a:buFont typeface="Teko"/>
              <a:buNone/>
              <a:defRPr b="1" sz="3000">
                <a:solidFill>
                  <a:schemeClr val="dk1"/>
                </a:solidFill>
                <a:latin typeface="Teko"/>
                <a:ea typeface="Teko"/>
                <a:cs typeface="Teko"/>
                <a:sym typeface="Teko"/>
              </a:defRPr>
            </a:lvl8pPr>
            <a:lvl9pPr lvl="8">
              <a:spcBef>
                <a:spcPts val="0"/>
              </a:spcBef>
              <a:spcAft>
                <a:spcPts val="0"/>
              </a:spcAft>
              <a:buClr>
                <a:schemeClr val="dk1"/>
              </a:buClr>
              <a:buSzPts val="3000"/>
              <a:buFont typeface="Teko"/>
              <a:buNone/>
              <a:defRPr b="1" sz="3000">
                <a:solidFill>
                  <a:schemeClr val="dk1"/>
                </a:solidFill>
                <a:latin typeface="Teko"/>
                <a:ea typeface="Teko"/>
                <a:cs typeface="Teko"/>
                <a:sym typeface="Teko"/>
              </a:defRPr>
            </a:lvl9pPr>
          </a:lstStyle>
          <a:p/>
        </p:txBody>
      </p:sp>
      <p:sp>
        <p:nvSpPr>
          <p:cNvPr id="422" name="Google Shape;422;p61"/>
          <p:cNvSpPr txBox="1"/>
          <p:nvPr>
            <p:ph idx="1" type="body"/>
          </p:nvPr>
        </p:nvSpPr>
        <p:spPr>
          <a:xfrm>
            <a:off x="715100" y="1152475"/>
            <a:ext cx="7713900" cy="3416400"/>
          </a:xfrm>
          <a:prstGeom prst="rect">
            <a:avLst/>
          </a:prstGeom>
          <a:noFill/>
          <a:ln>
            <a:noFill/>
          </a:ln>
        </p:spPr>
        <p:txBody>
          <a:bodyPr anchorCtr="0" anchor="t" bIns="91425" lIns="91425" spcFirstLastPara="1" rIns="91425" wrap="square" tIns="91425">
            <a:noAutofit/>
          </a:bodyPr>
          <a:lstStyle>
            <a:lvl1pPr indent="-304800" lvl="0" marL="457200">
              <a:lnSpc>
                <a:spcPct val="100000"/>
              </a:lnSpc>
              <a:spcBef>
                <a:spcPts val="0"/>
              </a:spcBef>
              <a:spcAft>
                <a:spcPts val="0"/>
              </a:spcAft>
              <a:buClr>
                <a:schemeClr val="dk1"/>
              </a:buClr>
              <a:buSzPts val="1200"/>
              <a:buFont typeface="Noto Sans"/>
              <a:buChar char="●"/>
              <a:defRPr sz="1200">
                <a:solidFill>
                  <a:schemeClr val="dk1"/>
                </a:solidFill>
                <a:latin typeface="Noto Sans"/>
                <a:ea typeface="Noto Sans"/>
                <a:cs typeface="Noto Sans"/>
                <a:sym typeface="Noto Sans"/>
              </a:defRPr>
            </a:lvl1pPr>
            <a:lvl2pPr indent="-304800" lvl="1" marL="914400">
              <a:lnSpc>
                <a:spcPct val="100000"/>
              </a:lnSpc>
              <a:spcBef>
                <a:spcPts val="0"/>
              </a:spcBef>
              <a:spcAft>
                <a:spcPts val="0"/>
              </a:spcAft>
              <a:buClr>
                <a:schemeClr val="dk1"/>
              </a:buClr>
              <a:buSzPts val="1200"/>
              <a:buFont typeface="Noto Sans"/>
              <a:buChar char="○"/>
              <a:defRPr sz="1200">
                <a:solidFill>
                  <a:schemeClr val="dk1"/>
                </a:solidFill>
                <a:latin typeface="Noto Sans"/>
                <a:ea typeface="Noto Sans"/>
                <a:cs typeface="Noto Sans"/>
                <a:sym typeface="Noto Sans"/>
              </a:defRPr>
            </a:lvl2pPr>
            <a:lvl3pPr indent="-304800" lvl="2" marL="1371600">
              <a:lnSpc>
                <a:spcPct val="100000"/>
              </a:lnSpc>
              <a:spcBef>
                <a:spcPts val="0"/>
              </a:spcBef>
              <a:spcAft>
                <a:spcPts val="0"/>
              </a:spcAft>
              <a:buClr>
                <a:schemeClr val="dk1"/>
              </a:buClr>
              <a:buSzPts val="1200"/>
              <a:buFont typeface="Noto Sans"/>
              <a:buChar char="■"/>
              <a:defRPr sz="1200">
                <a:solidFill>
                  <a:schemeClr val="dk1"/>
                </a:solidFill>
                <a:latin typeface="Noto Sans"/>
                <a:ea typeface="Noto Sans"/>
                <a:cs typeface="Noto Sans"/>
                <a:sym typeface="Noto Sans"/>
              </a:defRPr>
            </a:lvl3pPr>
            <a:lvl4pPr indent="-304800" lvl="3" marL="1828800">
              <a:lnSpc>
                <a:spcPct val="100000"/>
              </a:lnSpc>
              <a:spcBef>
                <a:spcPts val="0"/>
              </a:spcBef>
              <a:spcAft>
                <a:spcPts val="0"/>
              </a:spcAft>
              <a:buClr>
                <a:schemeClr val="dk1"/>
              </a:buClr>
              <a:buSzPts val="1200"/>
              <a:buFont typeface="Noto Sans"/>
              <a:buChar char="●"/>
              <a:defRPr sz="1200">
                <a:solidFill>
                  <a:schemeClr val="dk1"/>
                </a:solidFill>
                <a:latin typeface="Noto Sans"/>
                <a:ea typeface="Noto Sans"/>
                <a:cs typeface="Noto Sans"/>
                <a:sym typeface="Noto Sans"/>
              </a:defRPr>
            </a:lvl4pPr>
            <a:lvl5pPr indent="-304800" lvl="4" marL="2286000">
              <a:lnSpc>
                <a:spcPct val="100000"/>
              </a:lnSpc>
              <a:spcBef>
                <a:spcPts val="0"/>
              </a:spcBef>
              <a:spcAft>
                <a:spcPts val="0"/>
              </a:spcAft>
              <a:buClr>
                <a:schemeClr val="dk1"/>
              </a:buClr>
              <a:buSzPts val="1200"/>
              <a:buFont typeface="Noto Sans"/>
              <a:buChar char="○"/>
              <a:defRPr sz="1200">
                <a:solidFill>
                  <a:schemeClr val="dk1"/>
                </a:solidFill>
                <a:latin typeface="Noto Sans"/>
                <a:ea typeface="Noto Sans"/>
                <a:cs typeface="Noto Sans"/>
                <a:sym typeface="Noto Sans"/>
              </a:defRPr>
            </a:lvl5pPr>
            <a:lvl6pPr indent="-304800" lvl="5" marL="2743200">
              <a:lnSpc>
                <a:spcPct val="100000"/>
              </a:lnSpc>
              <a:spcBef>
                <a:spcPts val="0"/>
              </a:spcBef>
              <a:spcAft>
                <a:spcPts val="0"/>
              </a:spcAft>
              <a:buClr>
                <a:schemeClr val="dk1"/>
              </a:buClr>
              <a:buSzPts val="1200"/>
              <a:buFont typeface="Noto Sans"/>
              <a:buChar char="■"/>
              <a:defRPr sz="1200">
                <a:solidFill>
                  <a:schemeClr val="dk1"/>
                </a:solidFill>
                <a:latin typeface="Noto Sans"/>
                <a:ea typeface="Noto Sans"/>
                <a:cs typeface="Noto Sans"/>
                <a:sym typeface="Noto Sans"/>
              </a:defRPr>
            </a:lvl6pPr>
            <a:lvl7pPr indent="-304800" lvl="6" marL="3200400">
              <a:lnSpc>
                <a:spcPct val="100000"/>
              </a:lnSpc>
              <a:spcBef>
                <a:spcPts val="0"/>
              </a:spcBef>
              <a:spcAft>
                <a:spcPts val="0"/>
              </a:spcAft>
              <a:buClr>
                <a:schemeClr val="dk1"/>
              </a:buClr>
              <a:buSzPts val="1200"/>
              <a:buFont typeface="Noto Sans"/>
              <a:buChar char="●"/>
              <a:defRPr sz="1200">
                <a:solidFill>
                  <a:schemeClr val="dk1"/>
                </a:solidFill>
                <a:latin typeface="Noto Sans"/>
                <a:ea typeface="Noto Sans"/>
                <a:cs typeface="Noto Sans"/>
                <a:sym typeface="Noto Sans"/>
              </a:defRPr>
            </a:lvl7pPr>
            <a:lvl8pPr indent="-304800" lvl="7" marL="3657600">
              <a:lnSpc>
                <a:spcPct val="100000"/>
              </a:lnSpc>
              <a:spcBef>
                <a:spcPts val="0"/>
              </a:spcBef>
              <a:spcAft>
                <a:spcPts val="0"/>
              </a:spcAft>
              <a:buClr>
                <a:schemeClr val="dk1"/>
              </a:buClr>
              <a:buSzPts val="1200"/>
              <a:buFont typeface="Noto Sans"/>
              <a:buChar char="○"/>
              <a:defRPr sz="1200">
                <a:solidFill>
                  <a:schemeClr val="dk1"/>
                </a:solidFill>
                <a:latin typeface="Noto Sans"/>
                <a:ea typeface="Noto Sans"/>
                <a:cs typeface="Noto Sans"/>
                <a:sym typeface="Noto Sans"/>
              </a:defRPr>
            </a:lvl8pPr>
            <a:lvl9pPr indent="-304800" lvl="8" marL="4114800">
              <a:lnSpc>
                <a:spcPct val="100000"/>
              </a:lnSpc>
              <a:spcBef>
                <a:spcPts val="0"/>
              </a:spcBef>
              <a:spcAft>
                <a:spcPts val="0"/>
              </a:spcAft>
              <a:buClr>
                <a:schemeClr val="dk1"/>
              </a:buClr>
              <a:buSzPts val="1200"/>
              <a:buFont typeface="Noto Sans"/>
              <a:buChar char="■"/>
              <a:defRPr sz="1200">
                <a:solidFill>
                  <a:schemeClr val="dk1"/>
                </a:solidFill>
                <a:latin typeface="Noto Sans"/>
                <a:ea typeface="Noto Sans"/>
                <a:cs typeface="Noto Sans"/>
                <a:sym typeface="Noto Sans"/>
              </a:defRPr>
            </a:lvl9pPr>
          </a:lstStyle>
          <a:p/>
        </p:txBody>
      </p:sp>
    </p:spTree>
  </p:cSld>
  <p:clrMap accent1="accent1" accent2="accent2" accent3="accent3" accent4="accent4" accent5="accent5" accent6="accent6" bg1="lt1" bg2="dk2" tx1="dk1" tx2="lt2" folHlink="folHlink" hlink="hlink"/>
  <p:sldLayoutIdLst>
    <p:sldLayoutId id="2147483705" r:id="rId1"/>
    <p:sldLayoutId id="2147483706" r:id="rId2"/>
    <p:sldLayoutId id="2147483707" r:id="rId3"/>
    <p:sldLayoutId id="2147483708" r:id="rId4"/>
    <p:sldLayoutId id="2147483709" r:id="rId5"/>
    <p:sldLayoutId id="2147483710" r:id="rId6"/>
    <p:sldLayoutId id="2147483711" r:id="rId7"/>
    <p:sldLayoutId id="2147483712" r:id="rId8"/>
    <p:sldLayoutId id="2147483713" r:id="rId9"/>
    <p:sldLayoutId id="2147483714" r:id="rId10"/>
    <p:sldLayoutId id="2147483715" r:id="rId11"/>
    <p:sldLayoutId id="2147483716" r:id="rId12"/>
    <p:sldLayoutId id="2147483717" r:id="rId13"/>
    <p:sldLayoutId id="2147483718" r:id="rId14"/>
    <p:sldLayoutId id="2147483719" r:id="rId15"/>
    <p:sldLayoutId id="2147483720" r:id="rId16"/>
    <p:sldLayoutId id="2147483721" r:id="rId17"/>
    <p:sldLayoutId id="2147483722" r:id="rId18"/>
    <p:sldLayoutId id="2147483723" r:id="rId19"/>
    <p:sldLayoutId id="2147483724" r:id="rId20"/>
    <p:sldLayoutId id="2147483725" r:id="rId21"/>
    <p:sldLayoutId id="2147483726" r:id="rId22"/>
    <p:sldLayoutId id="2147483727" r:id="rId2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605" name="Shape 605"/>
        <p:cNvGrpSpPr/>
        <p:nvPr/>
      </p:nvGrpSpPr>
      <p:grpSpPr>
        <a:xfrm>
          <a:off x="0" y="0"/>
          <a:ext cx="0" cy="0"/>
          <a:chOff x="0" y="0"/>
          <a:chExt cx="0" cy="0"/>
        </a:xfrm>
      </p:grpSpPr>
      <p:sp>
        <p:nvSpPr>
          <p:cNvPr id="606" name="Google Shape;606;p85"/>
          <p:cNvSpPr txBox="1"/>
          <p:nvPr>
            <p:ph type="title"/>
          </p:nvPr>
        </p:nvSpPr>
        <p:spPr>
          <a:xfrm>
            <a:off x="715100" y="445025"/>
            <a:ext cx="77139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000"/>
              <a:buFont typeface="Teko"/>
              <a:buNone/>
              <a:defRPr b="1" sz="3000">
                <a:solidFill>
                  <a:schemeClr val="dk1"/>
                </a:solidFill>
                <a:latin typeface="Teko"/>
                <a:ea typeface="Teko"/>
                <a:cs typeface="Teko"/>
                <a:sym typeface="Teko"/>
              </a:defRPr>
            </a:lvl1pPr>
            <a:lvl2pPr lvl="1">
              <a:spcBef>
                <a:spcPts val="0"/>
              </a:spcBef>
              <a:spcAft>
                <a:spcPts val="0"/>
              </a:spcAft>
              <a:buClr>
                <a:schemeClr val="dk1"/>
              </a:buClr>
              <a:buSzPts val="3000"/>
              <a:buFont typeface="Teko"/>
              <a:buNone/>
              <a:defRPr b="1" sz="3000">
                <a:solidFill>
                  <a:schemeClr val="dk1"/>
                </a:solidFill>
                <a:latin typeface="Teko"/>
                <a:ea typeface="Teko"/>
                <a:cs typeface="Teko"/>
                <a:sym typeface="Teko"/>
              </a:defRPr>
            </a:lvl2pPr>
            <a:lvl3pPr lvl="2">
              <a:spcBef>
                <a:spcPts val="0"/>
              </a:spcBef>
              <a:spcAft>
                <a:spcPts val="0"/>
              </a:spcAft>
              <a:buClr>
                <a:schemeClr val="dk1"/>
              </a:buClr>
              <a:buSzPts val="3000"/>
              <a:buFont typeface="Teko"/>
              <a:buNone/>
              <a:defRPr b="1" sz="3000">
                <a:solidFill>
                  <a:schemeClr val="dk1"/>
                </a:solidFill>
                <a:latin typeface="Teko"/>
                <a:ea typeface="Teko"/>
                <a:cs typeface="Teko"/>
                <a:sym typeface="Teko"/>
              </a:defRPr>
            </a:lvl3pPr>
            <a:lvl4pPr lvl="3">
              <a:spcBef>
                <a:spcPts val="0"/>
              </a:spcBef>
              <a:spcAft>
                <a:spcPts val="0"/>
              </a:spcAft>
              <a:buClr>
                <a:schemeClr val="dk1"/>
              </a:buClr>
              <a:buSzPts val="3000"/>
              <a:buFont typeface="Teko"/>
              <a:buNone/>
              <a:defRPr b="1" sz="3000">
                <a:solidFill>
                  <a:schemeClr val="dk1"/>
                </a:solidFill>
                <a:latin typeface="Teko"/>
                <a:ea typeface="Teko"/>
                <a:cs typeface="Teko"/>
                <a:sym typeface="Teko"/>
              </a:defRPr>
            </a:lvl4pPr>
            <a:lvl5pPr lvl="4">
              <a:spcBef>
                <a:spcPts val="0"/>
              </a:spcBef>
              <a:spcAft>
                <a:spcPts val="0"/>
              </a:spcAft>
              <a:buClr>
                <a:schemeClr val="dk1"/>
              </a:buClr>
              <a:buSzPts val="3000"/>
              <a:buFont typeface="Teko"/>
              <a:buNone/>
              <a:defRPr b="1" sz="3000">
                <a:solidFill>
                  <a:schemeClr val="dk1"/>
                </a:solidFill>
                <a:latin typeface="Teko"/>
                <a:ea typeface="Teko"/>
                <a:cs typeface="Teko"/>
                <a:sym typeface="Teko"/>
              </a:defRPr>
            </a:lvl5pPr>
            <a:lvl6pPr lvl="5">
              <a:spcBef>
                <a:spcPts val="0"/>
              </a:spcBef>
              <a:spcAft>
                <a:spcPts val="0"/>
              </a:spcAft>
              <a:buClr>
                <a:schemeClr val="dk1"/>
              </a:buClr>
              <a:buSzPts val="3000"/>
              <a:buFont typeface="Teko"/>
              <a:buNone/>
              <a:defRPr b="1" sz="3000">
                <a:solidFill>
                  <a:schemeClr val="dk1"/>
                </a:solidFill>
                <a:latin typeface="Teko"/>
                <a:ea typeface="Teko"/>
                <a:cs typeface="Teko"/>
                <a:sym typeface="Teko"/>
              </a:defRPr>
            </a:lvl6pPr>
            <a:lvl7pPr lvl="6">
              <a:spcBef>
                <a:spcPts val="0"/>
              </a:spcBef>
              <a:spcAft>
                <a:spcPts val="0"/>
              </a:spcAft>
              <a:buClr>
                <a:schemeClr val="dk1"/>
              </a:buClr>
              <a:buSzPts val="3000"/>
              <a:buFont typeface="Teko"/>
              <a:buNone/>
              <a:defRPr b="1" sz="3000">
                <a:solidFill>
                  <a:schemeClr val="dk1"/>
                </a:solidFill>
                <a:latin typeface="Teko"/>
                <a:ea typeface="Teko"/>
                <a:cs typeface="Teko"/>
                <a:sym typeface="Teko"/>
              </a:defRPr>
            </a:lvl7pPr>
            <a:lvl8pPr lvl="7">
              <a:spcBef>
                <a:spcPts val="0"/>
              </a:spcBef>
              <a:spcAft>
                <a:spcPts val="0"/>
              </a:spcAft>
              <a:buClr>
                <a:schemeClr val="dk1"/>
              </a:buClr>
              <a:buSzPts val="3000"/>
              <a:buFont typeface="Teko"/>
              <a:buNone/>
              <a:defRPr b="1" sz="3000">
                <a:solidFill>
                  <a:schemeClr val="dk1"/>
                </a:solidFill>
                <a:latin typeface="Teko"/>
                <a:ea typeface="Teko"/>
                <a:cs typeface="Teko"/>
                <a:sym typeface="Teko"/>
              </a:defRPr>
            </a:lvl8pPr>
            <a:lvl9pPr lvl="8">
              <a:spcBef>
                <a:spcPts val="0"/>
              </a:spcBef>
              <a:spcAft>
                <a:spcPts val="0"/>
              </a:spcAft>
              <a:buClr>
                <a:schemeClr val="dk1"/>
              </a:buClr>
              <a:buSzPts val="3000"/>
              <a:buFont typeface="Teko"/>
              <a:buNone/>
              <a:defRPr b="1" sz="3000">
                <a:solidFill>
                  <a:schemeClr val="dk1"/>
                </a:solidFill>
                <a:latin typeface="Teko"/>
                <a:ea typeface="Teko"/>
                <a:cs typeface="Teko"/>
                <a:sym typeface="Teko"/>
              </a:defRPr>
            </a:lvl9pPr>
          </a:lstStyle>
          <a:p/>
        </p:txBody>
      </p:sp>
      <p:sp>
        <p:nvSpPr>
          <p:cNvPr id="607" name="Google Shape;607;p85"/>
          <p:cNvSpPr txBox="1"/>
          <p:nvPr>
            <p:ph idx="1" type="body"/>
          </p:nvPr>
        </p:nvSpPr>
        <p:spPr>
          <a:xfrm>
            <a:off x="715100" y="1152475"/>
            <a:ext cx="7713900" cy="3416400"/>
          </a:xfrm>
          <a:prstGeom prst="rect">
            <a:avLst/>
          </a:prstGeom>
          <a:noFill/>
          <a:ln>
            <a:noFill/>
          </a:ln>
        </p:spPr>
        <p:txBody>
          <a:bodyPr anchorCtr="0" anchor="t" bIns="91425" lIns="91425" spcFirstLastPara="1" rIns="91425" wrap="square" tIns="91425">
            <a:noAutofit/>
          </a:bodyPr>
          <a:lstStyle>
            <a:lvl1pPr indent="-304800" lvl="0" marL="457200">
              <a:lnSpc>
                <a:spcPct val="100000"/>
              </a:lnSpc>
              <a:spcBef>
                <a:spcPts val="0"/>
              </a:spcBef>
              <a:spcAft>
                <a:spcPts val="0"/>
              </a:spcAft>
              <a:buClr>
                <a:schemeClr val="dk1"/>
              </a:buClr>
              <a:buSzPts val="1200"/>
              <a:buFont typeface="Noto Sans"/>
              <a:buChar char="●"/>
              <a:defRPr sz="1200">
                <a:solidFill>
                  <a:schemeClr val="dk1"/>
                </a:solidFill>
                <a:latin typeface="Noto Sans"/>
                <a:ea typeface="Noto Sans"/>
                <a:cs typeface="Noto Sans"/>
                <a:sym typeface="Noto Sans"/>
              </a:defRPr>
            </a:lvl1pPr>
            <a:lvl2pPr indent="-304800" lvl="1" marL="914400">
              <a:lnSpc>
                <a:spcPct val="100000"/>
              </a:lnSpc>
              <a:spcBef>
                <a:spcPts val="0"/>
              </a:spcBef>
              <a:spcAft>
                <a:spcPts val="0"/>
              </a:spcAft>
              <a:buClr>
                <a:schemeClr val="dk1"/>
              </a:buClr>
              <a:buSzPts val="1200"/>
              <a:buFont typeface="Noto Sans"/>
              <a:buChar char="○"/>
              <a:defRPr sz="1200">
                <a:solidFill>
                  <a:schemeClr val="dk1"/>
                </a:solidFill>
                <a:latin typeface="Noto Sans"/>
                <a:ea typeface="Noto Sans"/>
                <a:cs typeface="Noto Sans"/>
                <a:sym typeface="Noto Sans"/>
              </a:defRPr>
            </a:lvl2pPr>
            <a:lvl3pPr indent="-304800" lvl="2" marL="1371600">
              <a:lnSpc>
                <a:spcPct val="100000"/>
              </a:lnSpc>
              <a:spcBef>
                <a:spcPts val="0"/>
              </a:spcBef>
              <a:spcAft>
                <a:spcPts val="0"/>
              </a:spcAft>
              <a:buClr>
                <a:schemeClr val="dk1"/>
              </a:buClr>
              <a:buSzPts val="1200"/>
              <a:buFont typeface="Noto Sans"/>
              <a:buChar char="■"/>
              <a:defRPr sz="1200">
                <a:solidFill>
                  <a:schemeClr val="dk1"/>
                </a:solidFill>
                <a:latin typeface="Noto Sans"/>
                <a:ea typeface="Noto Sans"/>
                <a:cs typeface="Noto Sans"/>
                <a:sym typeface="Noto Sans"/>
              </a:defRPr>
            </a:lvl3pPr>
            <a:lvl4pPr indent="-304800" lvl="3" marL="1828800">
              <a:lnSpc>
                <a:spcPct val="100000"/>
              </a:lnSpc>
              <a:spcBef>
                <a:spcPts val="0"/>
              </a:spcBef>
              <a:spcAft>
                <a:spcPts val="0"/>
              </a:spcAft>
              <a:buClr>
                <a:schemeClr val="dk1"/>
              </a:buClr>
              <a:buSzPts val="1200"/>
              <a:buFont typeface="Noto Sans"/>
              <a:buChar char="●"/>
              <a:defRPr sz="1200">
                <a:solidFill>
                  <a:schemeClr val="dk1"/>
                </a:solidFill>
                <a:latin typeface="Noto Sans"/>
                <a:ea typeface="Noto Sans"/>
                <a:cs typeface="Noto Sans"/>
                <a:sym typeface="Noto Sans"/>
              </a:defRPr>
            </a:lvl4pPr>
            <a:lvl5pPr indent="-304800" lvl="4" marL="2286000">
              <a:lnSpc>
                <a:spcPct val="100000"/>
              </a:lnSpc>
              <a:spcBef>
                <a:spcPts val="0"/>
              </a:spcBef>
              <a:spcAft>
                <a:spcPts val="0"/>
              </a:spcAft>
              <a:buClr>
                <a:schemeClr val="dk1"/>
              </a:buClr>
              <a:buSzPts val="1200"/>
              <a:buFont typeface="Noto Sans"/>
              <a:buChar char="○"/>
              <a:defRPr sz="1200">
                <a:solidFill>
                  <a:schemeClr val="dk1"/>
                </a:solidFill>
                <a:latin typeface="Noto Sans"/>
                <a:ea typeface="Noto Sans"/>
                <a:cs typeface="Noto Sans"/>
                <a:sym typeface="Noto Sans"/>
              </a:defRPr>
            </a:lvl5pPr>
            <a:lvl6pPr indent="-304800" lvl="5" marL="2743200">
              <a:lnSpc>
                <a:spcPct val="100000"/>
              </a:lnSpc>
              <a:spcBef>
                <a:spcPts val="0"/>
              </a:spcBef>
              <a:spcAft>
                <a:spcPts val="0"/>
              </a:spcAft>
              <a:buClr>
                <a:schemeClr val="dk1"/>
              </a:buClr>
              <a:buSzPts val="1200"/>
              <a:buFont typeface="Noto Sans"/>
              <a:buChar char="■"/>
              <a:defRPr sz="1200">
                <a:solidFill>
                  <a:schemeClr val="dk1"/>
                </a:solidFill>
                <a:latin typeface="Noto Sans"/>
                <a:ea typeface="Noto Sans"/>
                <a:cs typeface="Noto Sans"/>
                <a:sym typeface="Noto Sans"/>
              </a:defRPr>
            </a:lvl6pPr>
            <a:lvl7pPr indent="-304800" lvl="6" marL="3200400">
              <a:lnSpc>
                <a:spcPct val="100000"/>
              </a:lnSpc>
              <a:spcBef>
                <a:spcPts val="0"/>
              </a:spcBef>
              <a:spcAft>
                <a:spcPts val="0"/>
              </a:spcAft>
              <a:buClr>
                <a:schemeClr val="dk1"/>
              </a:buClr>
              <a:buSzPts val="1200"/>
              <a:buFont typeface="Noto Sans"/>
              <a:buChar char="●"/>
              <a:defRPr sz="1200">
                <a:solidFill>
                  <a:schemeClr val="dk1"/>
                </a:solidFill>
                <a:latin typeface="Noto Sans"/>
                <a:ea typeface="Noto Sans"/>
                <a:cs typeface="Noto Sans"/>
                <a:sym typeface="Noto Sans"/>
              </a:defRPr>
            </a:lvl7pPr>
            <a:lvl8pPr indent="-304800" lvl="7" marL="3657600">
              <a:lnSpc>
                <a:spcPct val="100000"/>
              </a:lnSpc>
              <a:spcBef>
                <a:spcPts val="0"/>
              </a:spcBef>
              <a:spcAft>
                <a:spcPts val="0"/>
              </a:spcAft>
              <a:buClr>
                <a:schemeClr val="dk1"/>
              </a:buClr>
              <a:buSzPts val="1200"/>
              <a:buFont typeface="Noto Sans"/>
              <a:buChar char="○"/>
              <a:defRPr sz="1200">
                <a:solidFill>
                  <a:schemeClr val="dk1"/>
                </a:solidFill>
                <a:latin typeface="Noto Sans"/>
                <a:ea typeface="Noto Sans"/>
                <a:cs typeface="Noto Sans"/>
                <a:sym typeface="Noto Sans"/>
              </a:defRPr>
            </a:lvl8pPr>
            <a:lvl9pPr indent="-304800" lvl="8" marL="4114800">
              <a:lnSpc>
                <a:spcPct val="100000"/>
              </a:lnSpc>
              <a:spcBef>
                <a:spcPts val="0"/>
              </a:spcBef>
              <a:spcAft>
                <a:spcPts val="0"/>
              </a:spcAft>
              <a:buClr>
                <a:schemeClr val="dk1"/>
              </a:buClr>
              <a:buSzPts val="1200"/>
              <a:buFont typeface="Noto Sans"/>
              <a:buChar char="■"/>
              <a:defRPr sz="1200">
                <a:solidFill>
                  <a:schemeClr val="dk1"/>
                </a:solidFill>
                <a:latin typeface="Noto Sans"/>
                <a:ea typeface="Noto Sans"/>
                <a:cs typeface="Noto Sans"/>
                <a:sym typeface="Noto Sans"/>
              </a:defRPr>
            </a:lvl9pPr>
          </a:lstStyle>
          <a:p/>
        </p:txBody>
      </p:sp>
    </p:spTree>
  </p:cSld>
  <p:clrMap accent1="accent1" accent2="accent2" accent3="accent3" accent4="accent4" accent5="accent5" accent6="accent6" bg1="lt1" bg2="dk2" tx1="dk1" tx2="lt2" folHlink="folHlink" hlink="hlink"/>
  <p:sldLayoutIdLst>
    <p:sldLayoutId id="2147483728" r:id="rId1"/>
    <p:sldLayoutId id="2147483729" r:id="rId2"/>
    <p:sldLayoutId id="2147483730" r:id="rId3"/>
    <p:sldLayoutId id="2147483731" r:id="rId4"/>
    <p:sldLayoutId id="2147483732" r:id="rId5"/>
    <p:sldLayoutId id="2147483733" r:id="rId6"/>
    <p:sldLayoutId id="2147483734" r:id="rId7"/>
    <p:sldLayoutId id="2147483735" r:id="rId8"/>
    <p:sldLayoutId id="2147483736" r:id="rId9"/>
    <p:sldLayoutId id="2147483737" r:id="rId10"/>
    <p:sldLayoutId id="2147483738" r:id="rId11"/>
    <p:sldLayoutId id="2147483739" r:id="rId12"/>
    <p:sldLayoutId id="2147483740" r:id="rId13"/>
    <p:sldLayoutId id="2147483741" r:id="rId14"/>
    <p:sldLayoutId id="2147483742" r:id="rId15"/>
    <p:sldLayoutId id="2147483743" r:id="rId16"/>
    <p:sldLayoutId id="2147483744" r:id="rId17"/>
    <p:sldLayoutId id="2147483745" r:id="rId18"/>
    <p:sldLayoutId id="2147483746" r:id="rId19"/>
    <p:sldLayoutId id="2147483747" r:id="rId20"/>
    <p:sldLayoutId id="2147483748" r:id="rId21"/>
    <p:sldLayoutId id="2147483749" r:id="rId22"/>
    <p:sldLayoutId id="2147483750" r:id="rId2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790" name="Shape 790"/>
        <p:cNvGrpSpPr/>
        <p:nvPr/>
      </p:nvGrpSpPr>
      <p:grpSpPr>
        <a:xfrm>
          <a:off x="0" y="0"/>
          <a:ext cx="0" cy="0"/>
          <a:chOff x="0" y="0"/>
          <a:chExt cx="0" cy="0"/>
        </a:xfrm>
      </p:grpSpPr>
      <p:sp>
        <p:nvSpPr>
          <p:cNvPr id="791" name="Google Shape;791;p109"/>
          <p:cNvSpPr txBox="1"/>
          <p:nvPr>
            <p:ph type="title"/>
          </p:nvPr>
        </p:nvSpPr>
        <p:spPr>
          <a:xfrm>
            <a:off x="715100" y="445025"/>
            <a:ext cx="77139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000"/>
              <a:buFont typeface="Teko"/>
              <a:buNone/>
              <a:defRPr b="1" sz="3000">
                <a:solidFill>
                  <a:schemeClr val="dk1"/>
                </a:solidFill>
                <a:latin typeface="Teko"/>
                <a:ea typeface="Teko"/>
                <a:cs typeface="Teko"/>
                <a:sym typeface="Teko"/>
              </a:defRPr>
            </a:lvl1pPr>
            <a:lvl2pPr lvl="1">
              <a:spcBef>
                <a:spcPts val="0"/>
              </a:spcBef>
              <a:spcAft>
                <a:spcPts val="0"/>
              </a:spcAft>
              <a:buClr>
                <a:schemeClr val="dk1"/>
              </a:buClr>
              <a:buSzPts val="3000"/>
              <a:buFont typeface="Teko"/>
              <a:buNone/>
              <a:defRPr b="1" sz="3000">
                <a:solidFill>
                  <a:schemeClr val="dk1"/>
                </a:solidFill>
                <a:latin typeface="Teko"/>
                <a:ea typeface="Teko"/>
                <a:cs typeface="Teko"/>
                <a:sym typeface="Teko"/>
              </a:defRPr>
            </a:lvl2pPr>
            <a:lvl3pPr lvl="2">
              <a:spcBef>
                <a:spcPts val="0"/>
              </a:spcBef>
              <a:spcAft>
                <a:spcPts val="0"/>
              </a:spcAft>
              <a:buClr>
                <a:schemeClr val="dk1"/>
              </a:buClr>
              <a:buSzPts val="3000"/>
              <a:buFont typeface="Teko"/>
              <a:buNone/>
              <a:defRPr b="1" sz="3000">
                <a:solidFill>
                  <a:schemeClr val="dk1"/>
                </a:solidFill>
                <a:latin typeface="Teko"/>
                <a:ea typeface="Teko"/>
                <a:cs typeface="Teko"/>
                <a:sym typeface="Teko"/>
              </a:defRPr>
            </a:lvl3pPr>
            <a:lvl4pPr lvl="3">
              <a:spcBef>
                <a:spcPts val="0"/>
              </a:spcBef>
              <a:spcAft>
                <a:spcPts val="0"/>
              </a:spcAft>
              <a:buClr>
                <a:schemeClr val="dk1"/>
              </a:buClr>
              <a:buSzPts val="3000"/>
              <a:buFont typeface="Teko"/>
              <a:buNone/>
              <a:defRPr b="1" sz="3000">
                <a:solidFill>
                  <a:schemeClr val="dk1"/>
                </a:solidFill>
                <a:latin typeface="Teko"/>
                <a:ea typeface="Teko"/>
                <a:cs typeface="Teko"/>
                <a:sym typeface="Teko"/>
              </a:defRPr>
            </a:lvl4pPr>
            <a:lvl5pPr lvl="4">
              <a:spcBef>
                <a:spcPts val="0"/>
              </a:spcBef>
              <a:spcAft>
                <a:spcPts val="0"/>
              </a:spcAft>
              <a:buClr>
                <a:schemeClr val="dk1"/>
              </a:buClr>
              <a:buSzPts val="3000"/>
              <a:buFont typeface="Teko"/>
              <a:buNone/>
              <a:defRPr b="1" sz="3000">
                <a:solidFill>
                  <a:schemeClr val="dk1"/>
                </a:solidFill>
                <a:latin typeface="Teko"/>
                <a:ea typeface="Teko"/>
                <a:cs typeface="Teko"/>
                <a:sym typeface="Teko"/>
              </a:defRPr>
            </a:lvl5pPr>
            <a:lvl6pPr lvl="5">
              <a:spcBef>
                <a:spcPts val="0"/>
              </a:spcBef>
              <a:spcAft>
                <a:spcPts val="0"/>
              </a:spcAft>
              <a:buClr>
                <a:schemeClr val="dk1"/>
              </a:buClr>
              <a:buSzPts val="3000"/>
              <a:buFont typeface="Teko"/>
              <a:buNone/>
              <a:defRPr b="1" sz="3000">
                <a:solidFill>
                  <a:schemeClr val="dk1"/>
                </a:solidFill>
                <a:latin typeface="Teko"/>
                <a:ea typeface="Teko"/>
                <a:cs typeface="Teko"/>
                <a:sym typeface="Teko"/>
              </a:defRPr>
            </a:lvl6pPr>
            <a:lvl7pPr lvl="6">
              <a:spcBef>
                <a:spcPts val="0"/>
              </a:spcBef>
              <a:spcAft>
                <a:spcPts val="0"/>
              </a:spcAft>
              <a:buClr>
                <a:schemeClr val="dk1"/>
              </a:buClr>
              <a:buSzPts val="3000"/>
              <a:buFont typeface="Teko"/>
              <a:buNone/>
              <a:defRPr b="1" sz="3000">
                <a:solidFill>
                  <a:schemeClr val="dk1"/>
                </a:solidFill>
                <a:latin typeface="Teko"/>
                <a:ea typeface="Teko"/>
                <a:cs typeface="Teko"/>
                <a:sym typeface="Teko"/>
              </a:defRPr>
            </a:lvl7pPr>
            <a:lvl8pPr lvl="7">
              <a:spcBef>
                <a:spcPts val="0"/>
              </a:spcBef>
              <a:spcAft>
                <a:spcPts val="0"/>
              </a:spcAft>
              <a:buClr>
                <a:schemeClr val="dk1"/>
              </a:buClr>
              <a:buSzPts val="3000"/>
              <a:buFont typeface="Teko"/>
              <a:buNone/>
              <a:defRPr b="1" sz="3000">
                <a:solidFill>
                  <a:schemeClr val="dk1"/>
                </a:solidFill>
                <a:latin typeface="Teko"/>
                <a:ea typeface="Teko"/>
                <a:cs typeface="Teko"/>
                <a:sym typeface="Teko"/>
              </a:defRPr>
            </a:lvl8pPr>
            <a:lvl9pPr lvl="8">
              <a:spcBef>
                <a:spcPts val="0"/>
              </a:spcBef>
              <a:spcAft>
                <a:spcPts val="0"/>
              </a:spcAft>
              <a:buClr>
                <a:schemeClr val="dk1"/>
              </a:buClr>
              <a:buSzPts val="3000"/>
              <a:buFont typeface="Teko"/>
              <a:buNone/>
              <a:defRPr b="1" sz="3000">
                <a:solidFill>
                  <a:schemeClr val="dk1"/>
                </a:solidFill>
                <a:latin typeface="Teko"/>
                <a:ea typeface="Teko"/>
                <a:cs typeface="Teko"/>
                <a:sym typeface="Teko"/>
              </a:defRPr>
            </a:lvl9pPr>
          </a:lstStyle>
          <a:p/>
        </p:txBody>
      </p:sp>
      <p:sp>
        <p:nvSpPr>
          <p:cNvPr id="792" name="Google Shape;792;p109"/>
          <p:cNvSpPr txBox="1"/>
          <p:nvPr>
            <p:ph idx="1" type="body"/>
          </p:nvPr>
        </p:nvSpPr>
        <p:spPr>
          <a:xfrm>
            <a:off x="715100" y="1152475"/>
            <a:ext cx="7713900" cy="3416400"/>
          </a:xfrm>
          <a:prstGeom prst="rect">
            <a:avLst/>
          </a:prstGeom>
          <a:noFill/>
          <a:ln>
            <a:noFill/>
          </a:ln>
        </p:spPr>
        <p:txBody>
          <a:bodyPr anchorCtr="0" anchor="t" bIns="91425" lIns="91425" spcFirstLastPara="1" rIns="91425" wrap="square" tIns="91425">
            <a:noAutofit/>
          </a:bodyPr>
          <a:lstStyle>
            <a:lvl1pPr indent="-304800" lvl="0" marL="457200">
              <a:lnSpc>
                <a:spcPct val="100000"/>
              </a:lnSpc>
              <a:spcBef>
                <a:spcPts val="0"/>
              </a:spcBef>
              <a:spcAft>
                <a:spcPts val="0"/>
              </a:spcAft>
              <a:buClr>
                <a:schemeClr val="dk1"/>
              </a:buClr>
              <a:buSzPts val="1200"/>
              <a:buFont typeface="Noto Sans"/>
              <a:buChar char="●"/>
              <a:defRPr sz="1200">
                <a:solidFill>
                  <a:schemeClr val="dk1"/>
                </a:solidFill>
                <a:latin typeface="Noto Sans"/>
                <a:ea typeface="Noto Sans"/>
                <a:cs typeface="Noto Sans"/>
                <a:sym typeface="Noto Sans"/>
              </a:defRPr>
            </a:lvl1pPr>
            <a:lvl2pPr indent="-304800" lvl="1" marL="914400">
              <a:lnSpc>
                <a:spcPct val="100000"/>
              </a:lnSpc>
              <a:spcBef>
                <a:spcPts val="0"/>
              </a:spcBef>
              <a:spcAft>
                <a:spcPts val="0"/>
              </a:spcAft>
              <a:buClr>
                <a:schemeClr val="dk1"/>
              </a:buClr>
              <a:buSzPts val="1200"/>
              <a:buFont typeface="Noto Sans"/>
              <a:buChar char="○"/>
              <a:defRPr sz="1200">
                <a:solidFill>
                  <a:schemeClr val="dk1"/>
                </a:solidFill>
                <a:latin typeface="Noto Sans"/>
                <a:ea typeface="Noto Sans"/>
                <a:cs typeface="Noto Sans"/>
                <a:sym typeface="Noto Sans"/>
              </a:defRPr>
            </a:lvl2pPr>
            <a:lvl3pPr indent="-304800" lvl="2" marL="1371600">
              <a:lnSpc>
                <a:spcPct val="100000"/>
              </a:lnSpc>
              <a:spcBef>
                <a:spcPts val="0"/>
              </a:spcBef>
              <a:spcAft>
                <a:spcPts val="0"/>
              </a:spcAft>
              <a:buClr>
                <a:schemeClr val="dk1"/>
              </a:buClr>
              <a:buSzPts val="1200"/>
              <a:buFont typeface="Noto Sans"/>
              <a:buChar char="■"/>
              <a:defRPr sz="1200">
                <a:solidFill>
                  <a:schemeClr val="dk1"/>
                </a:solidFill>
                <a:latin typeface="Noto Sans"/>
                <a:ea typeface="Noto Sans"/>
                <a:cs typeface="Noto Sans"/>
                <a:sym typeface="Noto Sans"/>
              </a:defRPr>
            </a:lvl3pPr>
            <a:lvl4pPr indent="-304800" lvl="3" marL="1828800">
              <a:lnSpc>
                <a:spcPct val="100000"/>
              </a:lnSpc>
              <a:spcBef>
                <a:spcPts val="0"/>
              </a:spcBef>
              <a:spcAft>
                <a:spcPts val="0"/>
              </a:spcAft>
              <a:buClr>
                <a:schemeClr val="dk1"/>
              </a:buClr>
              <a:buSzPts val="1200"/>
              <a:buFont typeface="Noto Sans"/>
              <a:buChar char="●"/>
              <a:defRPr sz="1200">
                <a:solidFill>
                  <a:schemeClr val="dk1"/>
                </a:solidFill>
                <a:latin typeface="Noto Sans"/>
                <a:ea typeface="Noto Sans"/>
                <a:cs typeface="Noto Sans"/>
                <a:sym typeface="Noto Sans"/>
              </a:defRPr>
            </a:lvl4pPr>
            <a:lvl5pPr indent="-304800" lvl="4" marL="2286000">
              <a:lnSpc>
                <a:spcPct val="100000"/>
              </a:lnSpc>
              <a:spcBef>
                <a:spcPts val="0"/>
              </a:spcBef>
              <a:spcAft>
                <a:spcPts val="0"/>
              </a:spcAft>
              <a:buClr>
                <a:schemeClr val="dk1"/>
              </a:buClr>
              <a:buSzPts val="1200"/>
              <a:buFont typeface="Noto Sans"/>
              <a:buChar char="○"/>
              <a:defRPr sz="1200">
                <a:solidFill>
                  <a:schemeClr val="dk1"/>
                </a:solidFill>
                <a:latin typeface="Noto Sans"/>
                <a:ea typeface="Noto Sans"/>
                <a:cs typeface="Noto Sans"/>
                <a:sym typeface="Noto Sans"/>
              </a:defRPr>
            </a:lvl5pPr>
            <a:lvl6pPr indent="-304800" lvl="5" marL="2743200">
              <a:lnSpc>
                <a:spcPct val="100000"/>
              </a:lnSpc>
              <a:spcBef>
                <a:spcPts val="0"/>
              </a:spcBef>
              <a:spcAft>
                <a:spcPts val="0"/>
              </a:spcAft>
              <a:buClr>
                <a:schemeClr val="dk1"/>
              </a:buClr>
              <a:buSzPts val="1200"/>
              <a:buFont typeface="Noto Sans"/>
              <a:buChar char="■"/>
              <a:defRPr sz="1200">
                <a:solidFill>
                  <a:schemeClr val="dk1"/>
                </a:solidFill>
                <a:latin typeface="Noto Sans"/>
                <a:ea typeface="Noto Sans"/>
                <a:cs typeface="Noto Sans"/>
                <a:sym typeface="Noto Sans"/>
              </a:defRPr>
            </a:lvl6pPr>
            <a:lvl7pPr indent="-304800" lvl="6" marL="3200400">
              <a:lnSpc>
                <a:spcPct val="100000"/>
              </a:lnSpc>
              <a:spcBef>
                <a:spcPts val="0"/>
              </a:spcBef>
              <a:spcAft>
                <a:spcPts val="0"/>
              </a:spcAft>
              <a:buClr>
                <a:schemeClr val="dk1"/>
              </a:buClr>
              <a:buSzPts val="1200"/>
              <a:buFont typeface="Noto Sans"/>
              <a:buChar char="●"/>
              <a:defRPr sz="1200">
                <a:solidFill>
                  <a:schemeClr val="dk1"/>
                </a:solidFill>
                <a:latin typeface="Noto Sans"/>
                <a:ea typeface="Noto Sans"/>
                <a:cs typeface="Noto Sans"/>
                <a:sym typeface="Noto Sans"/>
              </a:defRPr>
            </a:lvl7pPr>
            <a:lvl8pPr indent="-304800" lvl="7" marL="3657600">
              <a:lnSpc>
                <a:spcPct val="100000"/>
              </a:lnSpc>
              <a:spcBef>
                <a:spcPts val="0"/>
              </a:spcBef>
              <a:spcAft>
                <a:spcPts val="0"/>
              </a:spcAft>
              <a:buClr>
                <a:schemeClr val="dk1"/>
              </a:buClr>
              <a:buSzPts val="1200"/>
              <a:buFont typeface="Noto Sans"/>
              <a:buChar char="○"/>
              <a:defRPr sz="1200">
                <a:solidFill>
                  <a:schemeClr val="dk1"/>
                </a:solidFill>
                <a:latin typeface="Noto Sans"/>
                <a:ea typeface="Noto Sans"/>
                <a:cs typeface="Noto Sans"/>
                <a:sym typeface="Noto Sans"/>
              </a:defRPr>
            </a:lvl8pPr>
            <a:lvl9pPr indent="-304800" lvl="8" marL="4114800">
              <a:lnSpc>
                <a:spcPct val="100000"/>
              </a:lnSpc>
              <a:spcBef>
                <a:spcPts val="0"/>
              </a:spcBef>
              <a:spcAft>
                <a:spcPts val="0"/>
              </a:spcAft>
              <a:buClr>
                <a:schemeClr val="dk1"/>
              </a:buClr>
              <a:buSzPts val="1200"/>
              <a:buFont typeface="Noto Sans"/>
              <a:buChar char="■"/>
              <a:defRPr sz="1200">
                <a:solidFill>
                  <a:schemeClr val="dk1"/>
                </a:solidFill>
                <a:latin typeface="Noto Sans"/>
                <a:ea typeface="Noto Sans"/>
                <a:cs typeface="Noto Sans"/>
                <a:sym typeface="Noto Sans"/>
              </a:defRPr>
            </a:lvl9pPr>
          </a:lstStyle>
          <a:p/>
        </p:txBody>
      </p:sp>
    </p:spTree>
  </p:cSld>
  <p:clrMap accent1="accent1" accent2="accent2" accent3="accent3" accent4="accent4" accent5="accent5" accent6="accent6" bg1="lt1" bg2="dk2" tx1="dk1" tx2="lt2" folHlink="folHlink" hlink="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 id="2147483762" r:id="rId12"/>
    <p:sldLayoutId id="2147483763" r:id="rId13"/>
    <p:sldLayoutId id="2147483764" r:id="rId14"/>
    <p:sldLayoutId id="2147483765" r:id="rId15"/>
    <p:sldLayoutId id="2147483766" r:id="rId16"/>
    <p:sldLayoutId id="2147483767" r:id="rId17"/>
    <p:sldLayoutId id="2147483768" r:id="rId18"/>
    <p:sldLayoutId id="2147483769" r:id="rId19"/>
    <p:sldLayoutId id="2147483770" r:id="rId20"/>
    <p:sldLayoutId id="2147483771" r:id="rId21"/>
    <p:sldLayoutId id="2147483772" r:id="rId22"/>
    <p:sldLayoutId id="2147483773" r:id="rId2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6.xml"/><Relationship Id="rId2" Type="http://schemas.openxmlformats.org/officeDocument/2006/relationships/notesSlide" Target="../notesSlides/notesSlide10.xml"/><Relationship Id="rId3" Type="http://schemas.openxmlformats.org/officeDocument/2006/relationships/image" Target="../media/image10.jp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6.xml"/><Relationship Id="rId2" Type="http://schemas.openxmlformats.org/officeDocument/2006/relationships/notesSlide" Target="../notesSlides/notesSlide11.xml"/><Relationship Id="rId3"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6.xml"/><Relationship Id="rId2" Type="http://schemas.openxmlformats.org/officeDocument/2006/relationships/notesSlide" Target="../notesSlides/notesSlide12.xml"/><Relationship Id="rId3" Type="http://schemas.openxmlformats.org/officeDocument/2006/relationships/image" Target="../media/image8.jp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6.xml"/><Relationship Id="rId2" Type="http://schemas.openxmlformats.org/officeDocument/2006/relationships/notesSlide" Target="../notesSlides/notesSlide13.xml"/><Relationship Id="rId3" Type="http://schemas.openxmlformats.org/officeDocument/2006/relationships/image" Target="../media/image12.jpg"/><Relationship Id="rId4" Type="http://schemas.openxmlformats.org/officeDocument/2006/relationships/image" Target="../media/image9.jpg"/><Relationship Id="rId5" Type="http://schemas.openxmlformats.org/officeDocument/2006/relationships/image" Target="../media/image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6.xml"/><Relationship Id="rId2" Type="http://schemas.openxmlformats.org/officeDocument/2006/relationships/notesSlide" Target="../notesSlides/notesSlide14.xml"/><Relationship Id="rId3" Type="http://schemas.openxmlformats.org/officeDocument/2006/relationships/image" Target="../media/image11.jpg"/><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6.xml"/><Relationship Id="rId2" Type="http://schemas.openxmlformats.org/officeDocument/2006/relationships/notesSlide" Target="../notesSlides/notesSlide15.xml"/><Relationship Id="rId3" Type="http://schemas.openxmlformats.org/officeDocument/2006/relationships/image" Target="../media/image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6.xml"/><Relationship Id="rId2" Type="http://schemas.openxmlformats.org/officeDocument/2006/relationships/notesSlide" Target="../notesSlides/notesSlide16.xml"/><Relationship Id="rId3" Type="http://schemas.openxmlformats.org/officeDocument/2006/relationships/image" Target="../media/image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6.xml"/><Relationship Id="rId2" Type="http://schemas.openxmlformats.org/officeDocument/2006/relationships/notesSlide" Target="../notesSlides/notesSlide17.xml"/><Relationship Id="rId3" Type="http://schemas.openxmlformats.org/officeDocument/2006/relationships/image" Target="../media/image13.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notesSlide" Target="../notesSlides/notesSlide18.xml"/><Relationship Id="rId3" Type="http://schemas.openxmlformats.org/officeDocument/2006/relationships/image" Target="../media/image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notesSlide" Target="../notesSlides/notesSlide19.xml"/><Relationship Id="rId3"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notesSlide" Target="../notesSlides/notesSlide20.xml"/><Relationship Id="rId3"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6.xml"/><Relationship Id="rId2" Type="http://schemas.openxmlformats.org/officeDocument/2006/relationships/notesSlide" Target="../notesSlides/notesSlide3.xml"/><Relationship Id="rId3" Type="http://schemas.openxmlformats.org/officeDocument/2006/relationships/image" Target="../media/image7.png"/><Relationship Id="rId4" Type="http://schemas.openxmlformats.org/officeDocument/2006/relationships/image" Target="../media/image4.jpg"/><Relationship Id="rId5" Type="http://schemas.openxmlformats.org/officeDocument/2006/relationships/image" Target="../media/image1.jpg"/><Relationship Id="rId6" Type="http://schemas.openxmlformats.org/officeDocument/2006/relationships/image" Target="../media/image5.png"/><Relationship Id="rId7" Type="http://schemas.openxmlformats.org/officeDocument/2006/relationships/image" Target="../media/image14.jpg"/><Relationship Id="rId8"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6.xml"/><Relationship Id="rId2" Type="http://schemas.openxmlformats.org/officeDocument/2006/relationships/notesSlide" Target="../notesSlides/notesSlide4.xml"/><Relationship Id="rId3" Type="http://schemas.openxmlformats.org/officeDocument/2006/relationships/image" Target="../media/image6.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6.xml"/><Relationship Id="rId2" Type="http://schemas.openxmlformats.org/officeDocument/2006/relationships/notesSlide" Target="../notesSlides/notesSlide5.xml"/><Relationship Id="rId3" Type="http://schemas.openxmlformats.org/officeDocument/2006/relationships/image" Target="../media/image3.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6.xml"/><Relationship Id="rId2" Type="http://schemas.openxmlformats.org/officeDocument/2006/relationships/notesSlide" Target="../notesSlides/notesSlide6.xml"/><Relationship Id="rId3"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6.xml"/><Relationship Id="rId2" Type="http://schemas.openxmlformats.org/officeDocument/2006/relationships/notesSlide" Target="../notesSlides/notesSlide7.xml"/><Relationship Id="rId3" Type="http://schemas.openxmlformats.org/officeDocument/2006/relationships/image" Target="../media/image1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6.xml"/><Relationship Id="rId2" Type="http://schemas.openxmlformats.org/officeDocument/2006/relationships/notesSlide" Target="../notesSlides/notesSlide8.xml"/><Relationship Id="rId3"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9.xml"/><Relationship Id="rId3" Type="http://schemas.openxmlformats.org/officeDocument/2006/relationships/image" Target="../media/image16.jp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8" name="Shape 978"/>
        <p:cNvGrpSpPr/>
        <p:nvPr/>
      </p:nvGrpSpPr>
      <p:grpSpPr>
        <a:xfrm>
          <a:off x="0" y="0"/>
          <a:ext cx="0" cy="0"/>
          <a:chOff x="0" y="0"/>
          <a:chExt cx="0" cy="0"/>
        </a:xfrm>
      </p:grpSpPr>
      <p:grpSp>
        <p:nvGrpSpPr>
          <p:cNvPr id="979" name="Google Shape;979;p133"/>
          <p:cNvGrpSpPr/>
          <p:nvPr/>
        </p:nvGrpSpPr>
        <p:grpSpPr>
          <a:xfrm>
            <a:off x="4724450" y="3351325"/>
            <a:ext cx="4323250" cy="2122250"/>
            <a:chOff x="4482575" y="2774525"/>
            <a:chExt cx="4323250" cy="2122250"/>
          </a:xfrm>
        </p:grpSpPr>
        <p:sp>
          <p:nvSpPr>
            <p:cNvPr id="980" name="Google Shape;980;p133"/>
            <p:cNvSpPr/>
            <p:nvPr/>
          </p:nvSpPr>
          <p:spPr>
            <a:xfrm>
              <a:off x="4482575" y="3839500"/>
              <a:ext cx="898975" cy="653350"/>
            </a:xfrm>
            <a:custGeom>
              <a:rect b="b" l="l" r="r" t="t"/>
              <a:pathLst>
                <a:path extrusionOk="0" h="26134" w="35959">
                  <a:moveTo>
                    <a:pt x="17148" y="18042"/>
                  </a:moveTo>
                  <a:cubicBezTo>
                    <a:pt x="19515" y="18994"/>
                    <a:pt x="20697" y="21045"/>
                    <a:pt x="22640" y="22340"/>
                  </a:cubicBezTo>
                  <a:cubicBezTo>
                    <a:pt x="22641" y="22340"/>
                    <a:pt x="30350" y="26134"/>
                    <a:pt x="30350" y="26134"/>
                  </a:cubicBezTo>
                  <a:lnTo>
                    <a:pt x="35959" y="14737"/>
                  </a:lnTo>
                  <a:lnTo>
                    <a:pt x="28249" y="10942"/>
                  </a:lnTo>
                  <a:cubicBezTo>
                    <a:pt x="26038" y="10193"/>
                    <a:pt x="23689" y="10508"/>
                    <a:pt x="21494" y="9214"/>
                  </a:cubicBezTo>
                  <a:cubicBezTo>
                    <a:pt x="19127" y="8262"/>
                    <a:pt x="17945" y="6211"/>
                    <a:pt x="16001" y="4916"/>
                  </a:cubicBezTo>
                  <a:cubicBezTo>
                    <a:pt x="16001" y="4916"/>
                    <a:pt x="7227" y="598"/>
                    <a:pt x="7227" y="598"/>
                  </a:cubicBezTo>
                  <a:cubicBezTo>
                    <a:pt x="5368" y="0"/>
                    <a:pt x="1" y="10884"/>
                    <a:pt x="1619" y="11996"/>
                  </a:cubicBezTo>
                  <a:cubicBezTo>
                    <a:pt x="1619" y="11996"/>
                    <a:pt x="10393" y="16314"/>
                    <a:pt x="10393" y="16314"/>
                  </a:cubicBezTo>
                  <a:cubicBezTo>
                    <a:pt x="12604" y="17063"/>
                    <a:pt x="14952" y="16748"/>
                    <a:pt x="17148" y="18042"/>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133"/>
            <p:cNvSpPr/>
            <p:nvPr/>
          </p:nvSpPr>
          <p:spPr>
            <a:xfrm>
              <a:off x="4563700" y="3879275"/>
              <a:ext cx="234575" cy="326600"/>
            </a:xfrm>
            <a:custGeom>
              <a:rect b="b" l="l" r="r" t="t"/>
              <a:pathLst>
                <a:path extrusionOk="0" h="13064" w="9383">
                  <a:moveTo>
                    <a:pt x="3775" y="13063"/>
                  </a:moveTo>
                  <a:cubicBezTo>
                    <a:pt x="2161" y="11952"/>
                    <a:pt x="7518" y="1064"/>
                    <a:pt x="9383" y="1666"/>
                  </a:cubicBezTo>
                  <a:lnTo>
                    <a:pt x="7223" y="602"/>
                  </a:lnTo>
                  <a:cubicBezTo>
                    <a:pt x="5358" y="1"/>
                    <a:pt x="0" y="10889"/>
                    <a:pt x="1614" y="11999"/>
                  </a:cubicBezTo>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133"/>
            <p:cNvSpPr/>
            <p:nvPr/>
          </p:nvSpPr>
          <p:spPr>
            <a:xfrm>
              <a:off x="5065000" y="4125950"/>
              <a:ext cx="234600" cy="326575"/>
            </a:xfrm>
            <a:custGeom>
              <a:rect b="b" l="l" r="r" t="t"/>
              <a:pathLst>
                <a:path extrusionOk="0" h="13063" w="9384">
                  <a:moveTo>
                    <a:pt x="3776" y="13062"/>
                  </a:moveTo>
                  <a:cubicBezTo>
                    <a:pt x="2161" y="11951"/>
                    <a:pt x="7520" y="1064"/>
                    <a:pt x="9383" y="1665"/>
                  </a:cubicBezTo>
                  <a:lnTo>
                    <a:pt x="7223" y="602"/>
                  </a:lnTo>
                  <a:cubicBezTo>
                    <a:pt x="5358" y="0"/>
                    <a:pt x="0" y="10890"/>
                    <a:pt x="1614" y="12000"/>
                  </a:cubicBezTo>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133"/>
            <p:cNvSpPr/>
            <p:nvPr/>
          </p:nvSpPr>
          <p:spPr>
            <a:xfrm>
              <a:off x="5200975" y="4192850"/>
              <a:ext cx="220925" cy="315025"/>
            </a:xfrm>
            <a:custGeom>
              <a:rect b="b" l="l" r="r" t="t"/>
              <a:pathLst>
                <a:path extrusionOk="0" h="12601" w="8837">
                  <a:moveTo>
                    <a:pt x="1614" y="12000"/>
                  </a:moveTo>
                  <a:cubicBezTo>
                    <a:pt x="0" y="10889"/>
                    <a:pt x="5358" y="0"/>
                    <a:pt x="7223" y="603"/>
                  </a:cubicBezTo>
                  <a:cubicBezTo>
                    <a:pt x="8836" y="1714"/>
                    <a:pt x="3478" y="12601"/>
                    <a:pt x="1614" y="1200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133"/>
            <p:cNvSpPr/>
            <p:nvPr/>
          </p:nvSpPr>
          <p:spPr>
            <a:xfrm>
              <a:off x="8057700" y="2774525"/>
              <a:ext cx="748125" cy="870450"/>
            </a:xfrm>
            <a:custGeom>
              <a:rect b="b" l="l" r="r" t="t"/>
              <a:pathLst>
                <a:path extrusionOk="0" h="34818" w="29925">
                  <a:moveTo>
                    <a:pt x="10174" y="15721"/>
                  </a:moveTo>
                  <a:cubicBezTo>
                    <a:pt x="8842" y="17896"/>
                    <a:pt x="6623" y="18720"/>
                    <a:pt x="5022" y="20421"/>
                  </a:cubicBezTo>
                  <a:cubicBezTo>
                    <a:pt x="5023" y="20421"/>
                    <a:pt x="0" y="27393"/>
                    <a:pt x="0" y="27393"/>
                  </a:cubicBezTo>
                  <a:lnTo>
                    <a:pt x="10305" y="34818"/>
                  </a:lnTo>
                  <a:lnTo>
                    <a:pt x="15328" y="27846"/>
                  </a:lnTo>
                  <a:cubicBezTo>
                    <a:pt x="16435" y="25793"/>
                    <a:pt x="16516" y="23423"/>
                    <a:pt x="18157" y="21473"/>
                  </a:cubicBezTo>
                  <a:cubicBezTo>
                    <a:pt x="19488" y="19297"/>
                    <a:pt x="21708" y="18473"/>
                    <a:pt x="23308" y="16772"/>
                  </a:cubicBezTo>
                  <a:cubicBezTo>
                    <a:pt x="23308" y="16772"/>
                    <a:pt x="29025" y="8838"/>
                    <a:pt x="29025" y="8838"/>
                  </a:cubicBezTo>
                  <a:cubicBezTo>
                    <a:pt x="29924" y="7104"/>
                    <a:pt x="20085" y="0"/>
                    <a:pt x="18719" y="1413"/>
                  </a:cubicBezTo>
                  <a:cubicBezTo>
                    <a:pt x="18719" y="1413"/>
                    <a:pt x="13002" y="9347"/>
                    <a:pt x="13002" y="9347"/>
                  </a:cubicBezTo>
                  <a:cubicBezTo>
                    <a:pt x="11894" y="11402"/>
                    <a:pt x="11815" y="13770"/>
                    <a:pt x="10174" y="1572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133"/>
            <p:cNvSpPr/>
            <p:nvPr/>
          </p:nvSpPr>
          <p:spPr>
            <a:xfrm>
              <a:off x="8437675" y="2847875"/>
              <a:ext cx="315450" cy="269700"/>
            </a:xfrm>
            <a:custGeom>
              <a:rect b="b" l="l" r="r" t="t"/>
              <a:pathLst>
                <a:path extrusionOk="0" h="10788" w="12618">
                  <a:moveTo>
                    <a:pt x="1" y="3363"/>
                  </a:moveTo>
                  <a:cubicBezTo>
                    <a:pt x="1365" y="1956"/>
                    <a:pt x="11209" y="9050"/>
                    <a:pt x="10306" y="10787"/>
                  </a:cubicBezTo>
                  <a:lnTo>
                    <a:pt x="11714" y="8834"/>
                  </a:lnTo>
                  <a:cubicBezTo>
                    <a:pt x="12617" y="7096"/>
                    <a:pt x="2772" y="0"/>
                    <a:pt x="1409" y="1409"/>
                  </a:cubicBezTo>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133"/>
            <p:cNvSpPr/>
            <p:nvPr/>
          </p:nvSpPr>
          <p:spPr>
            <a:xfrm>
              <a:off x="8111050" y="3301175"/>
              <a:ext cx="315475" cy="269700"/>
            </a:xfrm>
            <a:custGeom>
              <a:rect b="b" l="l" r="r" t="t"/>
              <a:pathLst>
                <a:path extrusionOk="0" h="10788" w="12619">
                  <a:moveTo>
                    <a:pt x="1" y="3363"/>
                  </a:moveTo>
                  <a:cubicBezTo>
                    <a:pt x="1366" y="1956"/>
                    <a:pt x="11211" y="9050"/>
                    <a:pt x="10307" y="10788"/>
                  </a:cubicBezTo>
                  <a:lnTo>
                    <a:pt x="11714" y="8834"/>
                  </a:lnTo>
                  <a:cubicBezTo>
                    <a:pt x="12619" y="7095"/>
                    <a:pt x="2772" y="1"/>
                    <a:pt x="1409" y="1409"/>
                  </a:cubicBezTo>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133"/>
            <p:cNvSpPr/>
            <p:nvPr/>
          </p:nvSpPr>
          <p:spPr>
            <a:xfrm>
              <a:off x="8035100" y="3424150"/>
              <a:ext cx="302825" cy="256000"/>
            </a:xfrm>
            <a:custGeom>
              <a:rect b="b" l="l" r="r" t="t"/>
              <a:pathLst>
                <a:path extrusionOk="0" h="10240" w="12113">
                  <a:moveTo>
                    <a:pt x="904" y="1408"/>
                  </a:moveTo>
                  <a:cubicBezTo>
                    <a:pt x="2268" y="1"/>
                    <a:pt x="12113" y="7095"/>
                    <a:pt x="11209" y="8833"/>
                  </a:cubicBezTo>
                  <a:cubicBezTo>
                    <a:pt x="9846" y="10240"/>
                    <a:pt x="1" y="3147"/>
                    <a:pt x="904" y="1408"/>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133"/>
            <p:cNvSpPr/>
            <p:nvPr/>
          </p:nvSpPr>
          <p:spPr>
            <a:xfrm>
              <a:off x="5311425" y="3261825"/>
              <a:ext cx="2871500" cy="1634950"/>
            </a:xfrm>
            <a:custGeom>
              <a:rect b="b" l="l" r="r" t="t"/>
              <a:pathLst>
                <a:path extrusionOk="0" fill="none" h="65398" w="114860">
                  <a:moveTo>
                    <a:pt x="0" y="43541"/>
                  </a:moveTo>
                  <a:cubicBezTo>
                    <a:pt x="44419" y="65398"/>
                    <a:pt x="87709" y="60163"/>
                    <a:pt x="98412" y="38409"/>
                  </a:cubicBezTo>
                  <a:cubicBezTo>
                    <a:pt x="109117" y="16654"/>
                    <a:pt x="68059" y="0"/>
                    <a:pt x="56980" y="16450"/>
                  </a:cubicBezTo>
                  <a:cubicBezTo>
                    <a:pt x="43833" y="35972"/>
                    <a:pt x="92518" y="47665"/>
                    <a:pt x="114859" y="11109"/>
                  </a:cubicBezTo>
                </a:path>
              </a:pathLst>
            </a:custGeom>
            <a:noFill/>
            <a:ln cap="rnd" cmpd="sng" w="200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89" name="Google Shape;989;p133"/>
          <p:cNvSpPr txBox="1"/>
          <p:nvPr>
            <p:ph type="ctrTitle"/>
          </p:nvPr>
        </p:nvSpPr>
        <p:spPr>
          <a:xfrm>
            <a:off x="715125" y="1165000"/>
            <a:ext cx="7713600" cy="2300400"/>
          </a:xfrm>
          <a:prstGeom prst="rect">
            <a:avLst/>
          </a:prstGeom>
          <a:ln cap="flat" cmpd="sng" w="9525">
            <a:solidFill>
              <a:schemeClr val="dk1"/>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lang="en" sz="9400">
                <a:solidFill>
                  <a:schemeClr val="lt2"/>
                </a:solidFill>
              </a:rPr>
              <a:t>Gymnetics</a:t>
            </a:r>
            <a:br>
              <a:rPr lang="en" sz="6100"/>
            </a:br>
            <a:r>
              <a:rPr lang="en" sz="5000"/>
              <a:t>Sprint 0</a:t>
            </a:r>
            <a:endParaRPr sz="5000"/>
          </a:p>
        </p:txBody>
      </p:sp>
      <p:sp>
        <p:nvSpPr>
          <p:cNvPr id="990" name="Google Shape;990;p133"/>
          <p:cNvSpPr txBox="1"/>
          <p:nvPr>
            <p:ph idx="1" type="subTitle"/>
          </p:nvPr>
        </p:nvSpPr>
        <p:spPr>
          <a:xfrm>
            <a:off x="715125" y="3550075"/>
            <a:ext cx="7713600" cy="409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Team Byte Squad</a:t>
            </a:r>
            <a:endParaRPr/>
          </a:p>
        </p:txBody>
      </p:sp>
      <p:grpSp>
        <p:nvGrpSpPr>
          <p:cNvPr id="991" name="Google Shape;991;p133"/>
          <p:cNvGrpSpPr/>
          <p:nvPr/>
        </p:nvGrpSpPr>
        <p:grpSpPr>
          <a:xfrm flipH="1" rot="-5190866">
            <a:off x="1105994" y="4165564"/>
            <a:ext cx="827991" cy="710685"/>
            <a:chOff x="3122700" y="481200"/>
            <a:chExt cx="827950" cy="710650"/>
          </a:xfrm>
        </p:grpSpPr>
        <p:sp>
          <p:nvSpPr>
            <p:cNvPr id="992" name="Google Shape;992;p133"/>
            <p:cNvSpPr/>
            <p:nvPr/>
          </p:nvSpPr>
          <p:spPr>
            <a:xfrm>
              <a:off x="3122700" y="481200"/>
              <a:ext cx="804300" cy="690700"/>
            </a:xfrm>
            <a:custGeom>
              <a:rect b="b" l="l" r="r" t="t"/>
              <a:pathLst>
                <a:path extrusionOk="0" h="27628" w="32172">
                  <a:moveTo>
                    <a:pt x="1065" y="7579"/>
                  </a:moveTo>
                  <a:lnTo>
                    <a:pt x="26841" y="27627"/>
                  </a:lnTo>
                  <a:lnTo>
                    <a:pt x="27048" y="27359"/>
                  </a:lnTo>
                  <a:cubicBezTo>
                    <a:pt x="28138" y="27380"/>
                    <a:pt x="29553" y="26559"/>
                    <a:pt x="30639" y="25163"/>
                  </a:cubicBezTo>
                  <a:cubicBezTo>
                    <a:pt x="31724" y="23768"/>
                    <a:pt x="32171" y="22194"/>
                    <a:pt x="31882" y="21143"/>
                  </a:cubicBezTo>
                  <a:lnTo>
                    <a:pt x="32092" y="20875"/>
                  </a:lnTo>
                  <a:lnTo>
                    <a:pt x="6317" y="828"/>
                  </a:lnTo>
                  <a:cubicBezTo>
                    <a:pt x="5253" y="0"/>
                    <a:pt x="3214" y="840"/>
                    <a:pt x="1764" y="2705"/>
                  </a:cubicBezTo>
                  <a:cubicBezTo>
                    <a:pt x="314" y="4569"/>
                    <a:pt x="1" y="6751"/>
                    <a:pt x="1065" y="7579"/>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133"/>
            <p:cNvSpPr/>
            <p:nvPr/>
          </p:nvSpPr>
          <p:spPr>
            <a:xfrm>
              <a:off x="3766125" y="981625"/>
              <a:ext cx="184525" cy="210225"/>
            </a:xfrm>
            <a:custGeom>
              <a:rect b="b" l="l" r="r" t="t"/>
              <a:pathLst>
                <a:path extrusionOk="0" h="8409" w="7381">
                  <a:moveTo>
                    <a:pt x="1764" y="2705"/>
                  </a:moveTo>
                  <a:cubicBezTo>
                    <a:pt x="3214" y="842"/>
                    <a:pt x="5251" y="0"/>
                    <a:pt x="6317" y="828"/>
                  </a:cubicBezTo>
                  <a:cubicBezTo>
                    <a:pt x="7381" y="1656"/>
                    <a:pt x="7068" y="3839"/>
                    <a:pt x="5617" y="5704"/>
                  </a:cubicBezTo>
                  <a:cubicBezTo>
                    <a:pt x="4167" y="7567"/>
                    <a:pt x="2128" y="8408"/>
                    <a:pt x="1064" y="7581"/>
                  </a:cubicBezTo>
                  <a:cubicBezTo>
                    <a:pt x="0" y="6753"/>
                    <a:pt x="314" y="4570"/>
                    <a:pt x="1764" y="2705"/>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994" name="Google Shape;994;p133" title="Gymnetics.png"/>
          <p:cNvPicPr preferRelativeResize="0"/>
          <p:nvPr/>
        </p:nvPicPr>
        <p:blipFill rotWithShape="1">
          <a:blip r:embed="rId3">
            <a:alphaModFix/>
          </a:blip>
          <a:srcRect b="0" l="0" r="0" t="0"/>
          <a:stretch/>
        </p:blipFill>
        <p:spPr>
          <a:xfrm>
            <a:off x="0" y="0"/>
            <a:ext cx="1694400" cy="1510800"/>
          </a:xfrm>
          <a:prstGeom prst="rect">
            <a:avLst/>
          </a:prstGeom>
          <a:noFill/>
          <a:ln>
            <a:noFill/>
          </a:ln>
        </p:spPr>
      </p:pic>
      <p:grpSp>
        <p:nvGrpSpPr>
          <p:cNvPr id="995" name="Google Shape;995;p133"/>
          <p:cNvGrpSpPr/>
          <p:nvPr/>
        </p:nvGrpSpPr>
        <p:grpSpPr>
          <a:xfrm flipH="1" rot="485327">
            <a:off x="6631205" y="100466"/>
            <a:ext cx="827907" cy="710613"/>
            <a:chOff x="3122700" y="481200"/>
            <a:chExt cx="827950" cy="710650"/>
          </a:xfrm>
        </p:grpSpPr>
        <p:sp>
          <p:nvSpPr>
            <p:cNvPr id="996" name="Google Shape;996;p133"/>
            <p:cNvSpPr/>
            <p:nvPr/>
          </p:nvSpPr>
          <p:spPr>
            <a:xfrm>
              <a:off x="3122700" y="481200"/>
              <a:ext cx="804300" cy="690700"/>
            </a:xfrm>
            <a:custGeom>
              <a:rect b="b" l="l" r="r" t="t"/>
              <a:pathLst>
                <a:path extrusionOk="0" h="27628" w="32172">
                  <a:moveTo>
                    <a:pt x="1065" y="7579"/>
                  </a:moveTo>
                  <a:lnTo>
                    <a:pt x="26841" y="27627"/>
                  </a:lnTo>
                  <a:lnTo>
                    <a:pt x="27048" y="27359"/>
                  </a:lnTo>
                  <a:cubicBezTo>
                    <a:pt x="28138" y="27380"/>
                    <a:pt x="29553" y="26559"/>
                    <a:pt x="30639" y="25163"/>
                  </a:cubicBezTo>
                  <a:cubicBezTo>
                    <a:pt x="31724" y="23768"/>
                    <a:pt x="32171" y="22194"/>
                    <a:pt x="31882" y="21143"/>
                  </a:cubicBezTo>
                  <a:lnTo>
                    <a:pt x="32092" y="20875"/>
                  </a:lnTo>
                  <a:lnTo>
                    <a:pt x="6317" y="828"/>
                  </a:lnTo>
                  <a:cubicBezTo>
                    <a:pt x="5253" y="0"/>
                    <a:pt x="3214" y="840"/>
                    <a:pt x="1764" y="2705"/>
                  </a:cubicBezTo>
                  <a:cubicBezTo>
                    <a:pt x="314" y="4569"/>
                    <a:pt x="1" y="6751"/>
                    <a:pt x="1065" y="7579"/>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133"/>
            <p:cNvSpPr/>
            <p:nvPr/>
          </p:nvSpPr>
          <p:spPr>
            <a:xfrm>
              <a:off x="3766125" y="981625"/>
              <a:ext cx="184525" cy="210225"/>
            </a:xfrm>
            <a:custGeom>
              <a:rect b="b" l="l" r="r" t="t"/>
              <a:pathLst>
                <a:path extrusionOk="0" h="8409" w="7381">
                  <a:moveTo>
                    <a:pt x="1764" y="2705"/>
                  </a:moveTo>
                  <a:cubicBezTo>
                    <a:pt x="3214" y="842"/>
                    <a:pt x="5251" y="0"/>
                    <a:pt x="6317" y="828"/>
                  </a:cubicBezTo>
                  <a:cubicBezTo>
                    <a:pt x="7381" y="1656"/>
                    <a:pt x="7068" y="3839"/>
                    <a:pt x="5617" y="5704"/>
                  </a:cubicBezTo>
                  <a:cubicBezTo>
                    <a:pt x="4167" y="7567"/>
                    <a:pt x="2128" y="8408"/>
                    <a:pt x="1064" y="7581"/>
                  </a:cubicBezTo>
                  <a:cubicBezTo>
                    <a:pt x="0" y="6753"/>
                    <a:pt x="314" y="4570"/>
                    <a:pt x="1764" y="2705"/>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9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7" name="Shape 1107"/>
        <p:cNvGrpSpPr/>
        <p:nvPr/>
      </p:nvGrpSpPr>
      <p:grpSpPr>
        <a:xfrm>
          <a:off x="0" y="0"/>
          <a:ext cx="0" cy="0"/>
          <a:chOff x="0" y="0"/>
          <a:chExt cx="0" cy="0"/>
        </a:xfrm>
      </p:grpSpPr>
      <p:sp>
        <p:nvSpPr>
          <p:cNvPr id="1108" name="Google Shape;1108;p14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PERSONA 2 - AMATEUR BODYBUILDER</a:t>
            </a:r>
            <a:endParaRPr/>
          </a:p>
        </p:txBody>
      </p:sp>
      <p:sp>
        <p:nvSpPr>
          <p:cNvPr id="1109" name="Google Shape;1109;p142"/>
          <p:cNvSpPr txBox="1"/>
          <p:nvPr>
            <p:ph idx="4294967295" type="subTitle"/>
          </p:nvPr>
        </p:nvSpPr>
        <p:spPr>
          <a:xfrm>
            <a:off x="720175" y="3292675"/>
            <a:ext cx="2351400" cy="487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1800">
                <a:latin typeface="Teko"/>
                <a:ea typeface="Teko"/>
                <a:cs typeface="Teko"/>
                <a:sym typeface="Teko"/>
              </a:rPr>
              <a:t>EXPERIENCE</a:t>
            </a:r>
            <a:endParaRPr b="1" sz="1800">
              <a:latin typeface="Teko"/>
              <a:ea typeface="Teko"/>
              <a:cs typeface="Teko"/>
              <a:sym typeface="Teko"/>
            </a:endParaRPr>
          </a:p>
        </p:txBody>
      </p:sp>
      <p:sp>
        <p:nvSpPr>
          <p:cNvPr id="1110" name="Google Shape;1110;p142"/>
          <p:cNvSpPr txBox="1"/>
          <p:nvPr>
            <p:ph idx="4294967295" type="subTitle"/>
          </p:nvPr>
        </p:nvSpPr>
        <p:spPr>
          <a:xfrm>
            <a:off x="715175" y="3690177"/>
            <a:ext cx="2351400" cy="9249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I</a:t>
            </a:r>
            <a:r>
              <a:rPr lang="en"/>
              <a:t>ntermediate - lifts often but doesn’t keep track of his nutrition &amp; weight</a:t>
            </a:r>
            <a:endParaRPr/>
          </a:p>
          <a:p>
            <a:pPr indent="0" lvl="0" marL="0" rtl="0" algn="l">
              <a:spcBef>
                <a:spcPts val="1200"/>
              </a:spcBef>
              <a:spcAft>
                <a:spcPts val="0"/>
              </a:spcAft>
              <a:buNone/>
            </a:pPr>
            <a:r>
              <a:t/>
            </a:r>
            <a:endParaRPr/>
          </a:p>
        </p:txBody>
      </p:sp>
      <p:sp>
        <p:nvSpPr>
          <p:cNvPr id="1111" name="Google Shape;1111;p142"/>
          <p:cNvSpPr txBox="1"/>
          <p:nvPr>
            <p:ph idx="4294967295" type="subTitle"/>
          </p:nvPr>
        </p:nvSpPr>
        <p:spPr>
          <a:xfrm>
            <a:off x="720225" y="2550275"/>
            <a:ext cx="2351400" cy="487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1800">
                <a:latin typeface="Teko"/>
                <a:ea typeface="Teko"/>
                <a:cs typeface="Teko"/>
                <a:sym typeface="Teko"/>
              </a:rPr>
              <a:t>JAMES BROWN</a:t>
            </a:r>
            <a:endParaRPr b="1" sz="1800">
              <a:latin typeface="Teko"/>
              <a:ea typeface="Teko"/>
              <a:cs typeface="Teko"/>
              <a:sym typeface="Teko"/>
            </a:endParaRPr>
          </a:p>
        </p:txBody>
      </p:sp>
      <p:sp>
        <p:nvSpPr>
          <p:cNvPr id="1112" name="Google Shape;1112;p142"/>
          <p:cNvSpPr txBox="1"/>
          <p:nvPr>
            <p:ph idx="4294967295" type="subTitle"/>
          </p:nvPr>
        </p:nvSpPr>
        <p:spPr>
          <a:xfrm>
            <a:off x="715175" y="2951275"/>
            <a:ext cx="2351400" cy="40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p>
        </p:txBody>
      </p:sp>
      <p:sp>
        <p:nvSpPr>
          <p:cNvPr id="1113" name="Google Shape;1113;p142"/>
          <p:cNvSpPr txBox="1"/>
          <p:nvPr>
            <p:ph idx="4294967295" type="subTitle"/>
          </p:nvPr>
        </p:nvSpPr>
        <p:spPr>
          <a:xfrm>
            <a:off x="2120975" y="1103225"/>
            <a:ext cx="3803100" cy="1367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600">
                <a:latin typeface="Teko"/>
                <a:ea typeface="Teko"/>
                <a:cs typeface="Teko"/>
                <a:sym typeface="Teko"/>
              </a:rPr>
              <a:t>“I WANT TO BECOME A BODYBUILDER AND JOIN MY FIRST COMPETITION THIS YEAR. ”</a:t>
            </a:r>
            <a:endParaRPr b="1" sz="1600">
              <a:latin typeface="Teko"/>
              <a:ea typeface="Teko"/>
              <a:cs typeface="Teko"/>
              <a:sym typeface="Teko"/>
            </a:endParaRPr>
          </a:p>
        </p:txBody>
      </p:sp>
      <p:sp>
        <p:nvSpPr>
          <p:cNvPr id="1114" name="Google Shape;1114;p142"/>
          <p:cNvSpPr txBox="1"/>
          <p:nvPr>
            <p:ph idx="4294967295" type="subTitle"/>
          </p:nvPr>
        </p:nvSpPr>
        <p:spPr>
          <a:xfrm>
            <a:off x="3214825" y="2550275"/>
            <a:ext cx="2709300" cy="487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1800">
                <a:latin typeface="Teko"/>
                <a:ea typeface="Teko"/>
                <a:cs typeface="Teko"/>
                <a:sym typeface="Teko"/>
              </a:rPr>
              <a:t>DETAILS</a:t>
            </a:r>
            <a:endParaRPr b="1" sz="1800">
              <a:latin typeface="Teko"/>
              <a:ea typeface="Teko"/>
              <a:cs typeface="Teko"/>
              <a:sym typeface="Teko"/>
            </a:endParaRPr>
          </a:p>
        </p:txBody>
      </p:sp>
      <p:sp>
        <p:nvSpPr>
          <p:cNvPr id="1115" name="Google Shape;1115;p142"/>
          <p:cNvSpPr txBox="1"/>
          <p:nvPr>
            <p:ph idx="4294967295" type="subTitle"/>
          </p:nvPr>
        </p:nvSpPr>
        <p:spPr>
          <a:xfrm>
            <a:off x="3217350" y="2986275"/>
            <a:ext cx="2709300" cy="1617000"/>
          </a:xfrm>
          <a:prstGeom prst="rect">
            <a:avLst/>
          </a:prstGeom>
        </p:spPr>
        <p:txBody>
          <a:bodyPr anchorCtr="0" anchor="t" bIns="91425" lIns="91425" spcFirstLastPara="1" rIns="91425" wrap="square" tIns="91425">
            <a:noAutofit/>
          </a:bodyPr>
          <a:lstStyle/>
          <a:p>
            <a:pPr indent="-304800" lvl="0" marL="342900" rtl="0" algn="l">
              <a:spcBef>
                <a:spcPts val="0"/>
              </a:spcBef>
              <a:spcAft>
                <a:spcPts val="0"/>
              </a:spcAft>
              <a:buSzPts val="1200"/>
              <a:buChar char="●"/>
            </a:pPr>
            <a:r>
              <a:rPr lang="en"/>
              <a:t>28 years old</a:t>
            </a:r>
            <a:endParaRPr/>
          </a:p>
          <a:p>
            <a:pPr indent="-304800" lvl="0" marL="342900" rtl="0" algn="l">
              <a:spcBef>
                <a:spcPts val="0"/>
              </a:spcBef>
              <a:spcAft>
                <a:spcPts val="0"/>
              </a:spcAft>
              <a:buSzPts val="1200"/>
              <a:buChar char="●"/>
            </a:pPr>
            <a:r>
              <a:rPr lang="en"/>
              <a:t>6’2”, 178 lbs</a:t>
            </a:r>
            <a:endParaRPr/>
          </a:p>
          <a:p>
            <a:pPr indent="-304800" lvl="0" marL="342900" rtl="0" algn="l">
              <a:spcBef>
                <a:spcPts val="0"/>
              </a:spcBef>
              <a:spcAft>
                <a:spcPts val="0"/>
              </a:spcAft>
              <a:buSzPts val="1200"/>
              <a:buChar char="●"/>
            </a:pPr>
            <a:r>
              <a:rPr lang="en"/>
              <a:t>Retail Sales Associate </a:t>
            </a:r>
            <a:endParaRPr/>
          </a:p>
        </p:txBody>
      </p:sp>
      <p:sp>
        <p:nvSpPr>
          <p:cNvPr id="1116" name="Google Shape;1116;p142"/>
          <p:cNvSpPr txBox="1"/>
          <p:nvPr>
            <p:ph idx="4294967295" type="subTitle"/>
          </p:nvPr>
        </p:nvSpPr>
        <p:spPr>
          <a:xfrm>
            <a:off x="6077425" y="1096175"/>
            <a:ext cx="2351400" cy="48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Teko"/>
                <a:ea typeface="Teko"/>
                <a:cs typeface="Teko"/>
                <a:sym typeface="Teko"/>
              </a:rPr>
              <a:t>MOTIVATIONS</a:t>
            </a:r>
            <a:endParaRPr b="1" sz="1800">
              <a:latin typeface="Teko"/>
              <a:ea typeface="Teko"/>
              <a:cs typeface="Teko"/>
              <a:sym typeface="Teko"/>
            </a:endParaRPr>
          </a:p>
        </p:txBody>
      </p:sp>
      <p:sp>
        <p:nvSpPr>
          <p:cNvPr id="1117" name="Google Shape;1117;p142"/>
          <p:cNvSpPr txBox="1"/>
          <p:nvPr>
            <p:ph idx="4294967295" type="subTitle"/>
          </p:nvPr>
        </p:nvSpPr>
        <p:spPr>
          <a:xfrm>
            <a:off x="6583131" y="1583675"/>
            <a:ext cx="1590900" cy="40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Build Muscle Mass &amp; Strength</a:t>
            </a:r>
            <a:endParaRPr sz="1200"/>
          </a:p>
        </p:txBody>
      </p:sp>
      <p:sp>
        <p:nvSpPr>
          <p:cNvPr id="1118" name="Google Shape;1118;p142"/>
          <p:cNvSpPr txBox="1"/>
          <p:nvPr>
            <p:ph idx="4294967295" type="subTitle"/>
          </p:nvPr>
        </p:nvSpPr>
        <p:spPr>
          <a:xfrm>
            <a:off x="6072425" y="3216475"/>
            <a:ext cx="2351400" cy="487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1800">
                <a:latin typeface="Teko"/>
                <a:ea typeface="Teko"/>
                <a:cs typeface="Teko"/>
                <a:sym typeface="Teko"/>
              </a:rPr>
              <a:t>PAIN POINTS</a:t>
            </a:r>
            <a:endParaRPr b="1" sz="1800">
              <a:latin typeface="Teko"/>
              <a:ea typeface="Teko"/>
              <a:cs typeface="Teko"/>
              <a:sym typeface="Teko"/>
            </a:endParaRPr>
          </a:p>
        </p:txBody>
      </p:sp>
      <p:sp>
        <p:nvSpPr>
          <p:cNvPr id="1119" name="Google Shape;1119;p142"/>
          <p:cNvSpPr txBox="1"/>
          <p:nvPr>
            <p:ph idx="4294967295" type="subTitle"/>
          </p:nvPr>
        </p:nvSpPr>
        <p:spPr>
          <a:xfrm>
            <a:off x="6072425" y="3627530"/>
            <a:ext cx="2351400" cy="9249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Doesn’t have a consistent workout split, doesn’t know how to track macros &amp; calories, not familiar with supplements</a:t>
            </a:r>
            <a:endParaRPr/>
          </a:p>
          <a:p>
            <a:pPr indent="0" lvl="0" marL="0" rtl="0" algn="l">
              <a:spcBef>
                <a:spcPts val="1200"/>
              </a:spcBef>
              <a:spcAft>
                <a:spcPts val="0"/>
              </a:spcAft>
              <a:buNone/>
            </a:pPr>
            <a:r>
              <a:t/>
            </a:r>
            <a:endParaRPr/>
          </a:p>
        </p:txBody>
      </p:sp>
      <p:sp>
        <p:nvSpPr>
          <p:cNvPr id="1120" name="Google Shape;1120;p142"/>
          <p:cNvSpPr txBox="1"/>
          <p:nvPr>
            <p:ph idx="4294967295" type="subTitle"/>
          </p:nvPr>
        </p:nvSpPr>
        <p:spPr>
          <a:xfrm>
            <a:off x="6583131" y="2107850"/>
            <a:ext cx="1590900" cy="40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Join </a:t>
            </a:r>
            <a:r>
              <a:rPr lang="en"/>
              <a:t>bodybuilding</a:t>
            </a:r>
            <a:r>
              <a:rPr lang="en"/>
              <a:t> competition</a:t>
            </a:r>
            <a:endParaRPr sz="1200"/>
          </a:p>
        </p:txBody>
      </p:sp>
      <p:sp>
        <p:nvSpPr>
          <p:cNvPr id="1121" name="Google Shape;1121;p142"/>
          <p:cNvSpPr txBox="1"/>
          <p:nvPr>
            <p:ph idx="4294967295" type="subTitle"/>
          </p:nvPr>
        </p:nvSpPr>
        <p:spPr>
          <a:xfrm>
            <a:off x="6583131" y="2632025"/>
            <a:ext cx="1590900" cy="40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Reach 210 lbs</a:t>
            </a:r>
            <a:endParaRPr sz="1200"/>
          </a:p>
        </p:txBody>
      </p:sp>
      <p:sp>
        <p:nvSpPr>
          <p:cNvPr id="1122" name="Google Shape;1122;p142"/>
          <p:cNvSpPr/>
          <p:nvPr/>
        </p:nvSpPr>
        <p:spPr>
          <a:xfrm>
            <a:off x="6187532" y="1630750"/>
            <a:ext cx="306900" cy="306900"/>
          </a:xfrm>
          <a:prstGeom prst="rect">
            <a:avLst/>
          </a:prstGeom>
          <a:solidFill>
            <a:schemeClr val="lt2"/>
          </a:solidFill>
          <a:ln cap="flat" cmpd="sng" w="285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Raleway"/>
                <a:ea typeface="Raleway"/>
                <a:cs typeface="Raleway"/>
                <a:sym typeface="Raleway"/>
              </a:rPr>
              <a:t>1</a:t>
            </a:r>
            <a:endParaRPr b="1">
              <a:solidFill>
                <a:schemeClr val="lt1"/>
              </a:solidFill>
              <a:latin typeface="Raleway"/>
              <a:ea typeface="Raleway"/>
              <a:cs typeface="Raleway"/>
              <a:sym typeface="Raleway"/>
            </a:endParaRPr>
          </a:p>
        </p:txBody>
      </p:sp>
      <p:sp>
        <p:nvSpPr>
          <p:cNvPr id="1123" name="Google Shape;1123;p142"/>
          <p:cNvSpPr/>
          <p:nvPr/>
        </p:nvSpPr>
        <p:spPr>
          <a:xfrm>
            <a:off x="6187632" y="2156187"/>
            <a:ext cx="306900" cy="306900"/>
          </a:xfrm>
          <a:prstGeom prst="rect">
            <a:avLst/>
          </a:prstGeom>
          <a:solidFill>
            <a:schemeClr val="lt2"/>
          </a:solidFill>
          <a:ln cap="flat" cmpd="sng" w="285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Raleway"/>
                <a:ea typeface="Raleway"/>
                <a:cs typeface="Raleway"/>
                <a:sym typeface="Raleway"/>
              </a:rPr>
              <a:t>2</a:t>
            </a:r>
            <a:endParaRPr b="1">
              <a:solidFill>
                <a:schemeClr val="lt1"/>
              </a:solidFill>
              <a:latin typeface="Raleway"/>
              <a:ea typeface="Raleway"/>
              <a:cs typeface="Raleway"/>
              <a:sym typeface="Raleway"/>
            </a:endParaRPr>
          </a:p>
        </p:txBody>
      </p:sp>
      <p:sp>
        <p:nvSpPr>
          <p:cNvPr id="1124" name="Google Shape;1124;p142"/>
          <p:cNvSpPr/>
          <p:nvPr/>
        </p:nvSpPr>
        <p:spPr>
          <a:xfrm>
            <a:off x="6187590" y="2681463"/>
            <a:ext cx="306900" cy="306900"/>
          </a:xfrm>
          <a:prstGeom prst="rect">
            <a:avLst/>
          </a:prstGeom>
          <a:solidFill>
            <a:schemeClr val="lt2"/>
          </a:solidFill>
          <a:ln cap="flat" cmpd="sng" w="285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Raleway"/>
                <a:ea typeface="Raleway"/>
                <a:cs typeface="Raleway"/>
                <a:sym typeface="Raleway"/>
              </a:rPr>
              <a:t>3</a:t>
            </a:r>
            <a:endParaRPr b="1">
              <a:solidFill>
                <a:schemeClr val="lt1"/>
              </a:solidFill>
              <a:latin typeface="Raleway"/>
              <a:ea typeface="Raleway"/>
              <a:cs typeface="Raleway"/>
              <a:sym typeface="Raleway"/>
            </a:endParaRPr>
          </a:p>
        </p:txBody>
      </p:sp>
      <p:pic>
        <p:nvPicPr>
          <p:cNvPr id="1125" name="Google Shape;1125;p142"/>
          <p:cNvPicPr preferRelativeResize="0"/>
          <p:nvPr>
            <p:ph idx="2" type="pic"/>
          </p:nvPr>
        </p:nvPicPr>
        <p:blipFill rotWithShape="1">
          <a:blip r:embed="rId3">
            <a:alphaModFix/>
          </a:blip>
          <a:srcRect b="0" l="11778" r="11786" t="0"/>
          <a:stretch/>
        </p:blipFill>
        <p:spPr>
          <a:xfrm>
            <a:off x="867575" y="1226525"/>
            <a:ext cx="1120500" cy="1120500"/>
          </a:xfrm>
          <a:prstGeom prst="ellipse">
            <a:avLst/>
          </a:prstGeom>
          <a:noFill/>
          <a:ln>
            <a:noFill/>
          </a:ln>
        </p:spPr>
      </p:pic>
      <p:grpSp>
        <p:nvGrpSpPr>
          <p:cNvPr id="1126" name="Google Shape;1126;p142"/>
          <p:cNvGrpSpPr/>
          <p:nvPr/>
        </p:nvGrpSpPr>
        <p:grpSpPr>
          <a:xfrm>
            <a:off x="7949250" y="233300"/>
            <a:ext cx="895986" cy="996140"/>
            <a:chOff x="2594600" y="1464100"/>
            <a:chExt cx="895986" cy="996140"/>
          </a:xfrm>
        </p:grpSpPr>
        <p:sp>
          <p:nvSpPr>
            <p:cNvPr id="1127" name="Google Shape;1127;p142"/>
            <p:cNvSpPr/>
            <p:nvPr/>
          </p:nvSpPr>
          <p:spPr>
            <a:xfrm>
              <a:off x="3263541" y="1464100"/>
              <a:ext cx="227045" cy="227017"/>
            </a:xfrm>
            <a:custGeom>
              <a:rect b="b" l="l" r="r" t="t"/>
              <a:pathLst>
                <a:path extrusionOk="0" fill="none" h="7875" w="7876">
                  <a:moveTo>
                    <a:pt x="7875" y="3937"/>
                  </a:moveTo>
                  <a:cubicBezTo>
                    <a:pt x="7875" y="6111"/>
                    <a:pt x="6112" y="7875"/>
                    <a:pt x="3938" y="7875"/>
                  </a:cubicBezTo>
                  <a:cubicBezTo>
                    <a:pt x="1764" y="7875"/>
                    <a:pt x="1" y="6111"/>
                    <a:pt x="1" y="3937"/>
                  </a:cubicBezTo>
                  <a:cubicBezTo>
                    <a:pt x="1" y="1762"/>
                    <a:pt x="1764" y="0"/>
                    <a:pt x="3938" y="0"/>
                  </a:cubicBezTo>
                  <a:cubicBezTo>
                    <a:pt x="6112" y="0"/>
                    <a:pt x="7875" y="1762"/>
                    <a:pt x="7875" y="3937"/>
                  </a:cubicBezTo>
                  <a:close/>
                </a:path>
              </a:pathLst>
            </a:custGeom>
            <a:noFill/>
            <a:ln cap="flat" cmpd="sng" w="16650">
              <a:solidFill>
                <a:schemeClr val="accent2"/>
              </a:solidFill>
              <a:prstDash val="solid"/>
              <a:miter lim="135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142"/>
            <p:cNvSpPr/>
            <p:nvPr/>
          </p:nvSpPr>
          <p:spPr>
            <a:xfrm>
              <a:off x="3235202" y="1567912"/>
              <a:ext cx="160800" cy="177433"/>
            </a:xfrm>
            <a:custGeom>
              <a:rect b="b" l="l" r="r" t="t"/>
              <a:pathLst>
                <a:path extrusionOk="0" h="6155" w="5578">
                  <a:moveTo>
                    <a:pt x="2000" y="6155"/>
                  </a:moveTo>
                  <a:lnTo>
                    <a:pt x="1" y="4599"/>
                  </a:lnTo>
                  <a:lnTo>
                    <a:pt x="3577" y="0"/>
                  </a:lnTo>
                  <a:lnTo>
                    <a:pt x="5577" y="1556"/>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142"/>
            <p:cNvSpPr/>
            <p:nvPr/>
          </p:nvSpPr>
          <p:spPr>
            <a:xfrm>
              <a:off x="3287728" y="1546262"/>
              <a:ext cx="133442" cy="120816"/>
            </a:xfrm>
            <a:custGeom>
              <a:rect b="b" l="l" r="r" t="t"/>
              <a:pathLst>
                <a:path extrusionOk="0" h="4191" w="4629">
                  <a:moveTo>
                    <a:pt x="3415" y="4165"/>
                  </a:moveTo>
                  <a:lnTo>
                    <a:pt x="38" y="1538"/>
                  </a:lnTo>
                  <a:cubicBezTo>
                    <a:pt x="5" y="1514"/>
                    <a:pt x="0" y="1468"/>
                    <a:pt x="26" y="1436"/>
                  </a:cubicBezTo>
                  <a:lnTo>
                    <a:pt x="1113" y="38"/>
                  </a:lnTo>
                  <a:cubicBezTo>
                    <a:pt x="1137" y="7"/>
                    <a:pt x="1183" y="1"/>
                    <a:pt x="1215" y="26"/>
                  </a:cubicBezTo>
                  <a:lnTo>
                    <a:pt x="4591" y="2652"/>
                  </a:lnTo>
                  <a:cubicBezTo>
                    <a:pt x="4623" y="2677"/>
                    <a:pt x="4629" y="2723"/>
                    <a:pt x="4604" y="2755"/>
                  </a:cubicBezTo>
                  <a:lnTo>
                    <a:pt x="3517" y="4152"/>
                  </a:lnTo>
                  <a:cubicBezTo>
                    <a:pt x="3492" y="4184"/>
                    <a:pt x="3446" y="4190"/>
                    <a:pt x="3415" y="4165"/>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142"/>
            <p:cNvSpPr/>
            <p:nvPr/>
          </p:nvSpPr>
          <p:spPr>
            <a:xfrm>
              <a:off x="2594600" y="1596625"/>
              <a:ext cx="863557" cy="863614"/>
            </a:xfrm>
            <a:custGeom>
              <a:rect b="b" l="l" r="r" t="t"/>
              <a:pathLst>
                <a:path extrusionOk="0" h="29958" w="29956">
                  <a:moveTo>
                    <a:pt x="29956" y="14979"/>
                  </a:moveTo>
                  <a:cubicBezTo>
                    <a:pt x="29956" y="18951"/>
                    <a:pt x="28379" y="22760"/>
                    <a:pt x="25569" y="25569"/>
                  </a:cubicBezTo>
                  <a:cubicBezTo>
                    <a:pt x="22760" y="28379"/>
                    <a:pt x="18950" y="29957"/>
                    <a:pt x="14978" y="29957"/>
                  </a:cubicBezTo>
                  <a:cubicBezTo>
                    <a:pt x="11005" y="29957"/>
                    <a:pt x="7196" y="28379"/>
                    <a:pt x="4388" y="25569"/>
                  </a:cubicBezTo>
                  <a:cubicBezTo>
                    <a:pt x="1578" y="22760"/>
                    <a:pt x="1" y="18951"/>
                    <a:pt x="1" y="14979"/>
                  </a:cubicBezTo>
                  <a:cubicBezTo>
                    <a:pt x="1" y="11007"/>
                    <a:pt x="1578" y="7196"/>
                    <a:pt x="4388" y="4388"/>
                  </a:cubicBezTo>
                  <a:cubicBezTo>
                    <a:pt x="7196" y="1578"/>
                    <a:pt x="11005" y="1"/>
                    <a:pt x="14978" y="1"/>
                  </a:cubicBezTo>
                  <a:cubicBezTo>
                    <a:pt x="18950" y="1"/>
                    <a:pt x="22760" y="1578"/>
                    <a:pt x="25569" y="4388"/>
                  </a:cubicBezTo>
                  <a:cubicBezTo>
                    <a:pt x="28379" y="7196"/>
                    <a:pt x="29956" y="11007"/>
                    <a:pt x="29956" y="14979"/>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142"/>
            <p:cNvSpPr/>
            <p:nvPr/>
          </p:nvSpPr>
          <p:spPr>
            <a:xfrm>
              <a:off x="2662780" y="1664776"/>
              <a:ext cx="727231" cy="727260"/>
            </a:xfrm>
            <a:custGeom>
              <a:rect b="b" l="l" r="r" t="t"/>
              <a:pathLst>
                <a:path extrusionOk="0" h="25228" w="25227">
                  <a:moveTo>
                    <a:pt x="25226" y="12615"/>
                  </a:moveTo>
                  <a:cubicBezTo>
                    <a:pt x="25226" y="15959"/>
                    <a:pt x="23898" y="19168"/>
                    <a:pt x="21532" y="21533"/>
                  </a:cubicBezTo>
                  <a:cubicBezTo>
                    <a:pt x="19167" y="23899"/>
                    <a:pt x="15958" y="25227"/>
                    <a:pt x="12613" y="25227"/>
                  </a:cubicBezTo>
                  <a:cubicBezTo>
                    <a:pt x="9268" y="25227"/>
                    <a:pt x="6060" y="23899"/>
                    <a:pt x="3694" y="21533"/>
                  </a:cubicBezTo>
                  <a:cubicBezTo>
                    <a:pt x="1329" y="19168"/>
                    <a:pt x="0" y="15959"/>
                    <a:pt x="0" y="12615"/>
                  </a:cubicBezTo>
                  <a:cubicBezTo>
                    <a:pt x="0" y="9269"/>
                    <a:pt x="1329" y="6061"/>
                    <a:pt x="3694" y="3695"/>
                  </a:cubicBezTo>
                  <a:cubicBezTo>
                    <a:pt x="6060" y="1330"/>
                    <a:pt x="9268" y="1"/>
                    <a:pt x="12613" y="1"/>
                  </a:cubicBezTo>
                  <a:cubicBezTo>
                    <a:pt x="15958" y="1"/>
                    <a:pt x="19167" y="1330"/>
                    <a:pt x="21532" y="3695"/>
                  </a:cubicBezTo>
                  <a:cubicBezTo>
                    <a:pt x="23898" y="6061"/>
                    <a:pt x="25226" y="9269"/>
                    <a:pt x="25226" y="12615"/>
                  </a:cubicBezTo>
                  <a:close/>
                </a:path>
              </a:pathLst>
            </a:custGeom>
            <a:solidFill>
              <a:srgbClr val="F3D3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142"/>
            <p:cNvSpPr/>
            <p:nvPr/>
          </p:nvSpPr>
          <p:spPr>
            <a:xfrm>
              <a:off x="2656775" y="1658775"/>
              <a:ext cx="739214" cy="739243"/>
            </a:xfrm>
            <a:custGeom>
              <a:rect b="b" l="l" r="r" t="t"/>
              <a:pathLst>
                <a:path extrusionOk="0" h="25228" w="25227">
                  <a:moveTo>
                    <a:pt x="25226" y="12615"/>
                  </a:moveTo>
                  <a:cubicBezTo>
                    <a:pt x="25226" y="15959"/>
                    <a:pt x="23898" y="19168"/>
                    <a:pt x="21532" y="21533"/>
                  </a:cubicBezTo>
                  <a:cubicBezTo>
                    <a:pt x="19167" y="23899"/>
                    <a:pt x="15958" y="25227"/>
                    <a:pt x="12613" y="25227"/>
                  </a:cubicBezTo>
                  <a:cubicBezTo>
                    <a:pt x="9268" y="25227"/>
                    <a:pt x="6060" y="23899"/>
                    <a:pt x="3694" y="21533"/>
                  </a:cubicBezTo>
                  <a:cubicBezTo>
                    <a:pt x="1329" y="19168"/>
                    <a:pt x="0" y="15959"/>
                    <a:pt x="0" y="12615"/>
                  </a:cubicBezTo>
                  <a:cubicBezTo>
                    <a:pt x="0" y="9269"/>
                    <a:pt x="1329" y="6061"/>
                    <a:pt x="3694" y="3695"/>
                  </a:cubicBezTo>
                  <a:cubicBezTo>
                    <a:pt x="6060" y="1330"/>
                    <a:pt x="9268" y="1"/>
                    <a:pt x="12613" y="1"/>
                  </a:cubicBezTo>
                  <a:cubicBezTo>
                    <a:pt x="15958" y="1"/>
                    <a:pt x="19167" y="1330"/>
                    <a:pt x="21532" y="3695"/>
                  </a:cubicBezTo>
                  <a:cubicBezTo>
                    <a:pt x="23898" y="6061"/>
                    <a:pt x="25226" y="9269"/>
                    <a:pt x="25226" y="1261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142"/>
            <p:cNvSpPr/>
            <p:nvPr/>
          </p:nvSpPr>
          <p:spPr>
            <a:xfrm>
              <a:off x="2683162" y="1685187"/>
              <a:ext cx="686440" cy="686440"/>
            </a:xfrm>
            <a:custGeom>
              <a:rect b="b" l="l" r="r" t="t"/>
              <a:pathLst>
                <a:path extrusionOk="0" h="23812" w="23812">
                  <a:moveTo>
                    <a:pt x="23812" y="11907"/>
                  </a:moveTo>
                  <a:cubicBezTo>
                    <a:pt x="23812" y="15064"/>
                    <a:pt x="22558" y="18092"/>
                    <a:pt x="20326" y="20326"/>
                  </a:cubicBezTo>
                  <a:cubicBezTo>
                    <a:pt x="18092" y="22558"/>
                    <a:pt x="15064" y="23812"/>
                    <a:pt x="11906" y="23812"/>
                  </a:cubicBezTo>
                  <a:cubicBezTo>
                    <a:pt x="8749" y="23812"/>
                    <a:pt x="5720" y="22558"/>
                    <a:pt x="3487" y="20326"/>
                  </a:cubicBezTo>
                  <a:cubicBezTo>
                    <a:pt x="1255" y="18092"/>
                    <a:pt x="1" y="15064"/>
                    <a:pt x="1" y="11907"/>
                  </a:cubicBezTo>
                  <a:cubicBezTo>
                    <a:pt x="1" y="8749"/>
                    <a:pt x="1255" y="5720"/>
                    <a:pt x="3487" y="3488"/>
                  </a:cubicBezTo>
                  <a:cubicBezTo>
                    <a:pt x="5720" y="1255"/>
                    <a:pt x="8749" y="1"/>
                    <a:pt x="11906" y="1"/>
                  </a:cubicBezTo>
                  <a:cubicBezTo>
                    <a:pt x="15064" y="1"/>
                    <a:pt x="18092" y="1255"/>
                    <a:pt x="20326" y="3488"/>
                  </a:cubicBezTo>
                  <a:cubicBezTo>
                    <a:pt x="22558" y="5720"/>
                    <a:pt x="23812" y="8749"/>
                    <a:pt x="23812" y="11907"/>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142"/>
            <p:cNvSpPr/>
            <p:nvPr/>
          </p:nvSpPr>
          <p:spPr>
            <a:xfrm>
              <a:off x="3203289" y="1733792"/>
              <a:ext cx="55724" cy="62786"/>
            </a:xfrm>
            <a:custGeom>
              <a:rect b="b" l="l" r="r" t="t"/>
              <a:pathLst>
                <a:path extrusionOk="0" h="2178" w="1933">
                  <a:moveTo>
                    <a:pt x="1345" y="1"/>
                  </a:moveTo>
                  <a:cubicBezTo>
                    <a:pt x="1337" y="1"/>
                    <a:pt x="1328" y="5"/>
                    <a:pt x="1322" y="12"/>
                  </a:cubicBezTo>
                  <a:lnTo>
                    <a:pt x="10" y="1700"/>
                  </a:lnTo>
                  <a:cubicBezTo>
                    <a:pt x="0" y="1712"/>
                    <a:pt x="3" y="1731"/>
                    <a:pt x="15" y="1740"/>
                  </a:cubicBezTo>
                  <a:lnTo>
                    <a:pt x="570" y="2171"/>
                  </a:lnTo>
                  <a:cubicBezTo>
                    <a:pt x="575" y="2175"/>
                    <a:pt x="582" y="2178"/>
                    <a:pt x="588" y="2178"/>
                  </a:cubicBezTo>
                  <a:cubicBezTo>
                    <a:pt x="596" y="2178"/>
                    <a:pt x="605" y="2174"/>
                    <a:pt x="611" y="2167"/>
                  </a:cubicBezTo>
                  <a:lnTo>
                    <a:pt x="1923" y="479"/>
                  </a:lnTo>
                  <a:cubicBezTo>
                    <a:pt x="1933" y="467"/>
                    <a:pt x="1930" y="448"/>
                    <a:pt x="1918" y="438"/>
                  </a:cubicBezTo>
                  <a:lnTo>
                    <a:pt x="1363" y="8"/>
                  </a:lnTo>
                  <a:cubicBezTo>
                    <a:pt x="1358" y="3"/>
                    <a:pt x="1351" y="1"/>
                    <a:pt x="13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142"/>
            <p:cNvSpPr/>
            <p:nvPr/>
          </p:nvSpPr>
          <p:spPr>
            <a:xfrm>
              <a:off x="3056954" y="1665324"/>
              <a:ext cx="30269" cy="65525"/>
            </a:xfrm>
            <a:custGeom>
              <a:rect b="b" l="l" r="r" t="t"/>
              <a:pathLst>
                <a:path extrusionOk="0" h="2273" w="1050">
                  <a:moveTo>
                    <a:pt x="323" y="0"/>
                  </a:moveTo>
                  <a:cubicBezTo>
                    <a:pt x="310" y="0"/>
                    <a:pt x="298" y="11"/>
                    <a:pt x="295" y="25"/>
                  </a:cubicBezTo>
                  <a:lnTo>
                    <a:pt x="2" y="2142"/>
                  </a:lnTo>
                  <a:cubicBezTo>
                    <a:pt x="1" y="2159"/>
                    <a:pt x="12" y="2173"/>
                    <a:pt x="28" y="2176"/>
                  </a:cubicBezTo>
                  <a:lnTo>
                    <a:pt x="723" y="2272"/>
                  </a:lnTo>
                  <a:cubicBezTo>
                    <a:pt x="724" y="2272"/>
                    <a:pt x="725" y="2272"/>
                    <a:pt x="726" y="2272"/>
                  </a:cubicBezTo>
                  <a:cubicBezTo>
                    <a:pt x="740" y="2272"/>
                    <a:pt x="753" y="2262"/>
                    <a:pt x="756" y="2248"/>
                  </a:cubicBezTo>
                  <a:lnTo>
                    <a:pt x="1049" y="129"/>
                  </a:lnTo>
                  <a:cubicBezTo>
                    <a:pt x="1050" y="114"/>
                    <a:pt x="1039" y="99"/>
                    <a:pt x="1023" y="97"/>
                  </a:cubicBezTo>
                  <a:lnTo>
                    <a:pt x="328" y="1"/>
                  </a:lnTo>
                  <a:cubicBezTo>
                    <a:pt x="326" y="1"/>
                    <a:pt x="325" y="0"/>
                    <a:pt x="3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142"/>
            <p:cNvSpPr/>
            <p:nvPr/>
          </p:nvSpPr>
          <p:spPr>
            <a:xfrm>
              <a:off x="2878880" y="1686283"/>
              <a:ext cx="43847" cy="66390"/>
            </a:xfrm>
            <a:custGeom>
              <a:rect b="b" l="l" r="r" t="t"/>
              <a:pathLst>
                <a:path extrusionOk="0" h="2303" w="1521">
                  <a:moveTo>
                    <a:pt x="683" y="1"/>
                  </a:moveTo>
                  <a:cubicBezTo>
                    <a:pt x="679" y="1"/>
                    <a:pt x="675" y="1"/>
                    <a:pt x="672" y="3"/>
                  </a:cubicBezTo>
                  <a:lnTo>
                    <a:pt x="22" y="268"/>
                  </a:lnTo>
                  <a:cubicBezTo>
                    <a:pt x="7" y="273"/>
                    <a:pt x="1" y="291"/>
                    <a:pt x="6" y="305"/>
                  </a:cubicBezTo>
                  <a:lnTo>
                    <a:pt x="811" y="2285"/>
                  </a:lnTo>
                  <a:cubicBezTo>
                    <a:pt x="816" y="2296"/>
                    <a:pt x="827" y="2303"/>
                    <a:pt x="838" y="2303"/>
                  </a:cubicBezTo>
                  <a:cubicBezTo>
                    <a:pt x="842" y="2303"/>
                    <a:pt x="845" y="2302"/>
                    <a:pt x="848" y="2301"/>
                  </a:cubicBezTo>
                  <a:lnTo>
                    <a:pt x="1499" y="2036"/>
                  </a:lnTo>
                  <a:cubicBezTo>
                    <a:pt x="1514" y="2031"/>
                    <a:pt x="1521" y="2014"/>
                    <a:pt x="1515" y="1999"/>
                  </a:cubicBezTo>
                  <a:lnTo>
                    <a:pt x="709" y="19"/>
                  </a:lnTo>
                  <a:cubicBezTo>
                    <a:pt x="705" y="8"/>
                    <a:pt x="694" y="1"/>
                    <a:pt x="6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142"/>
            <p:cNvSpPr/>
            <p:nvPr/>
          </p:nvSpPr>
          <p:spPr>
            <a:xfrm>
              <a:off x="2731652" y="1795918"/>
              <a:ext cx="62988" cy="55522"/>
            </a:xfrm>
            <a:custGeom>
              <a:rect b="b" l="l" r="r" t="t"/>
              <a:pathLst>
                <a:path extrusionOk="0" h="1926" w="2185">
                  <a:moveTo>
                    <a:pt x="465" y="1"/>
                  </a:moveTo>
                  <a:cubicBezTo>
                    <a:pt x="457" y="1"/>
                    <a:pt x="448" y="5"/>
                    <a:pt x="442" y="12"/>
                  </a:cubicBezTo>
                  <a:lnTo>
                    <a:pt x="10" y="567"/>
                  </a:lnTo>
                  <a:cubicBezTo>
                    <a:pt x="1" y="579"/>
                    <a:pt x="4" y="596"/>
                    <a:pt x="16" y="607"/>
                  </a:cubicBezTo>
                  <a:lnTo>
                    <a:pt x="1704" y="1920"/>
                  </a:lnTo>
                  <a:cubicBezTo>
                    <a:pt x="1709" y="1923"/>
                    <a:pt x="1715" y="1925"/>
                    <a:pt x="1721" y="1925"/>
                  </a:cubicBezTo>
                  <a:cubicBezTo>
                    <a:pt x="1730" y="1925"/>
                    <a:pt x="1738" y="1921"/>
                    <a:pt x="1744" y="1914"/>
                  </a:cubicBezTo>
                  <a:lnTo>
                    <a:pt x="2175" y="1359"/>
                  </a:lnTo>
                  <a:cubicBezTo>
                    <a:pt x="2184" y="1347"/>
                    <a:pt x="2183" y="1330"/>
                    <a:pt x="2169" y="1319"/>
                  </a:cubicBezTo>
                  <a:lnTo>
                    <a:pt x="483" y="6"/>
                  </a:lnTo>
                  <a:cubicBezTo>
                    <a:pt x="477" y="2"/>
                    <a:pt x="471" y="1"/>
                    <a:pt x="4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142"/>
            <p:cNvSpPr/>
            <p:nvPr/>
          </p:nvSpPr>
          <p:spPr>
            <a:xfrm>
              <a:off x="2663241" y="1967622"/>
              <a:ext cx="65611" cy="30211"/>
            </a:xfrm>
            <a:custGeom>
              <a:rect b="b" l="l" r="r" t="t"/>
              <a:pathLst>
                <a:path extrusionOk="0" h="1048" w="2276">
                  <a:moveTo>
                    <a:pt x="128" y="1"/>
                  </a:moveTo>
                  <a:cubicBezTo>
                    <a:pt x="114" y="1"/>
                    <a:pt x="101" y="11"/>
                    <a:pt x="99" y="26"/>
                  </a:cubicBezTo>
                  <a:lnTo>
                    <a:pt x="3" y="722"/>
                  </a:lnTo>
                  <a:cubicBezTo>
                    <a:pt x="0" y="737"/>
                    <a:pt x="11" y="752"/>
                    <a:pt x="27" y="754"/>
                  </a:cubicBezTo>
                  <a:lnTo>
                    <a:pt x="2144" y="1047"/>
                  </a:lnTo>
                  <a:cubicBezTo>
                    <a:pt x="2145" y="1047"/>
                    <a:pt x="2146" y="1047"/>
                    <a:pt x="2147" y="1047"/>
                  </a:cubicBezTo>
                  <a:cubicBezTo>
                    <a:pt x="2162" y="1047"/>
                    <a:pt x="2176" y="1037"/>
                    <a:pt x="2177" y="1023"/>
                  </a:cubicBezTo>
                  <a:lnTo>
                    <a:pt x="2274" y="326"/>
                  </a:lnTo>
                  <a:cubicBezTo>
                    <a:pt x="2275" y="311"/>
                    <a:pt x="2265" y="297"/>
                    <a:pt x="2248" y="294"/>
                  </a:cubicBezTo>
                  <a:lnTo>
                    <a:pt x="131" y="1"/>
                  </a:lnTo>
                  <a:cubicBezTo>
                    <a:pt x="130" y="1"/>
                    <a:pt x="129" y="1"/>
                    <a:pt x="12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142"/>
            <p:cNvSpPr/>
            <p:nvPr/>
          </p:nvSpPr>
          <p:spPr>
            <a:xfrm>
              <a:off x="2684142" y="2132205"/>
              <a:ext cx="66620" cy="43645"/>
            </a:xfrm>
            <a:custGeom>
              <a:rect b="b" l="l" r="r" t="t"/>
              <a:pathLst>
                <a:path extrusionOk="0" h="1514" w="2311">
                  <a:moveTo>
                    <a:pt x="2013" y="0"/>
                  </a:moveTo>
                  <a:cubicBezTo>
                    <a:pt x="2010" y="0"/>
                    <a:pt x="2006" y="1"/>
                    <a:pt x="2003" y="2"/>
                  </a:cubicBezTo>
                  <a:lnTo>
                    <a:pt x="22" y="808"/>
                  </a:lnTo>
                  <a:cubicBezTo>
                    <a:pt x="7" y="813"/>
                    <a:pt x="0" y="831"/>
                    <a:pt x="7" y="846"/>
                  </a:cubicBezTo>
                  <a:lnTo>
                    <a:pt x="272" y="1495"/>
                  </a:lnTo>
                  <a:cubicBezTo>
                    <a:pt x="276" y="1507"/>
                    <a:pt x="286" y="1514"/>
                    <a:pt x="297" y="1514"/>
                  </a:cubicBezTo>
                  <a:cubicBezTo>
                    <a:pt x="301" y="1514"/>
                    <a:pt x="305" y="1513"/>
                    <a:pt x="308" y="1512"/>
                  </a:cubicBezTo>
                  <a:lnTo>
                    <a:pt x="2289" y="707"/>
                  </a:lnTo>
                  <a:cubicBezTo>
                    <a:pt x="2304" y="700"/>
                    <a:pt x="2311" y="684"/>
                    <a:pt x="2305" y="669"/>
                  </a:cubicBezTo>
                  <a:lnTo>
                    <a:pt x="2041" y="18"/>
                  </a:lnTo>
                  <a:cubicBezTo>
                    <a:pt x="2035" y="7"/>
                    <a:pt x="2025" y="0"/>
                    <a:pt x="20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142"/>
            <p:cNvSpPr/>
            <p:nvPr/>
          </p:nvSpPr>
          <p:spPr>
            <a:xfrm>
              <a:off x="2793777" y="2260290"/>
              <a:ext cx="55752" cy="62757"/>
            </a:xfrm>
            <a:custGeom>
              <a:rect b="b" l="l" r="r" t="t"/>
              <a:pathLst>
                <a:path extrusionOk="0" h="2177" w="1934">
                  <a:moveTo>
                    <a:pt x="1345" y="1"/>
                  </a:moveTo>
                  <a:cubicBezTo>
                    <a:pt x="1337" y="1"/>
                    <a:pt x="1328" y="4"/>
                    <a:pt x="1323" y="12"/>
                  </a:cubicBezTo>
                  <a:lnTo>
                    <a:pt x="10" y="1699"/>
                  </a:lnTo>
                  <a:cubicBezTo>
                    <a:pt x="1" y="1712"/>
                    <a:pt x="4" y="1730"/>
                    <a:pt x="16" y="1739"/>
                  </a:cubicBezTo>
                  <a:lnTo>
                    <a:pt x="569" y="2171"/>
                  </a:lnTo>
                  <a:cubicBezTo>
                    <a:pt x="575" y="2175"/>
                    <a:pt x="581" y="2177"/>
                    <a:pt x="587" y="2177"/>
                  </a:cubicBezTo>
                  <a:cubicBezTo>
                    <a:pt x="596" y="2177"/>
                    <a:pt x="604" y="2173"/>
                    <a:pt x="610" y="2166"/>
                  </a:cubicBezTo>
                  <a:lnTo>
                    <a:pt x="1922" y="478"/>
                  </a:lnTo>
                  <a:cubicBezTo>
                    <a:pt x="1933" y="466"/>
                    <a:pt x="1930" y="448"/>
                    <a:pt x="1918" y="437"/>
                  </a:cubicBezTo>
                  <a:lnTo>
                    <a:pt x="1363" y="7"/>
                  </a:lnTo>
                  <a:cubicBezTo>
                    <a:pt x="1358" y="3"/>
                    <a:pt x="1352" y="1"/>
                    <a:pt x="13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142"/>
            <p:cNvSpPr/>
            <p:nvPr/>
          </p:nvSpPr>
          <p:spPr>
            <a:xfrm>
              <a:off x="2965567" y="2326020"/>
              <a:ext cx="30269" cy="65496"/>
            </a:xfrm>
            <a:custGeom>
              <a:rect b="b" l="l" r="r" t="t"/>
              <a:pathLst>
                <a:path extrusionOk="0" h="2272" w="1050">
                  <a:moveTo>
                    <a:pt x="325" y="0"/>
                  </a:moveTo>
                  <a:cubicBezTo>
                    <a:pt x="311" y="0"/>
                    <a:pt x="297" y="11"/>
                    <a:pt x="295" y="26"/>
                  </a:cubicBezTo>
                  <a:lnTo>
                    <a:pt x="2" y="2143"/>
                  </a:lnTo>
                  <a:cubicBezTo>
                    <a:pt x="1" y="2159"/>
                    <a:pt x="11" y="2173"/>
                    <a:pt x="26" y="2176"/>
                  </a:cubicBezTo>
                  <a:lnTo>
                    <a:pt x="723" y="2272"/>
                  </a:lnTo>
                  <a:cubicBezTo>
                    <a:pt x="724" y="2272"/>
                    <a:pt x="726" y="2272"/>
                    <a:pt x="727" y="2272"/>
                  </a:cubicBezTo>
                  <a:cubicBezTo>
                    <a:pt x="741" y="2272"/>
                    <a:pt x="753" y="2262"/>
                    <a:pt x="755" y="2247"/>
                  </a:cubicBezTo>
                  <a:lnTo>
                    <a:pt x="1048" y="130"/>
                  </a:lnTo>
                  <a:cubicBezTo>
                    <a:pt x="1050" y="114"/>
                    <a:pt x="1039" y="99"/>
                    <a:pt x="1023" y="98"/>
                  </a:cubicBezTo>
                  <a:lnTo>
                    <a:pt x="327" y="0"/>
                  </a:lnTo>
                  <a:cubicBezTo>
                    <a:pt x="326" y="0"/>
                    <a:pt x="326" y="0"/>
                    <a:pt x="3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142"/>
            <p:cNvSpPr/>
            <p:nvPr/>
          </p:nvSpPr>
          <p:spPr>
            <a:xfrm>
              <a:off x="3130064" y="2304168"/>
              <a:ext cx="43847" cy="66419"/>
            </a:xfrm>
            <a:custGeom>
              <a:rect b="b" l="l" r="r" t="t"/>
              <a:pathLst>
                <a:path extrusionOk="0" h="2304" w="1521">
                  <a:moveTo>
                    <a:pt x="683" y="0"/>
                  </a:moveTo>
                  <a:cubicBezTo>
                    <a:pt x="680" y="0"/>
                    <a:pt x="676" y="1"/>
                    <a:pt x="673" y="2"/>
                  </a:cubicBezTo>
                  <a:lnTo>
                    <a:pt x="22" y="267"/>
                  </a:lnTo>
                  <a:cubicBezTo>
                    <a:pt x="7" y="274"/>
                    <a:pt x="1" y="290"/>
                    <a:pt x="6" y="305"/>
                  </a:cubicBezTo>
                  <a:lnTo>
                    <a:pt x="812" y="2286"/>
                  </a:lnTo>
                  <a:cubicBezTo>
                    <a:pt x="816" y="2297"/>
                    <a:pt x="826" y="2303"/>
                    <a:pt x="837" y="2303"/>
                  </a:cubicBezTo>
                  <a:cubicBezTo>
                    <a:pt x="841" y="2303"/>
                    <a:pt x="845" y="2302"/>
                    <a:pt x="849" y="2300"/>
                  </a:cubicBezTo>
                  <a:lnTo>
                    <a:pt x="1499" y="2037"/>
                  </a:lnTo>
                  <a:cubicBezTo>
                    <a:pt x="1514" y="2030"/>
                    <a:pt x="1521" y="2014"/>
                    <a:pt x="1516" y="1999"/>
                  </a:cubicBezTo>
                  <a:lnTo>
                    <a:pt x="711" y="19"/>
                  </a:lnTo>
                  <a:cubicBezTo>
                    <a:pt x="706" y="7"/>
                    <a:pt x="695" y="0"/>
                    <a:pt x="6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142"/>
            <p:cNvSpPr/>
            <p:nvPr/>
          </p:nvSpPr>
          <p:spPr>
            <a:xfrm>
              <a:off x="3258179" y="2205429"/>
              <a:ext cx="62959" cy="55493"/>
            </a:xfrm>
            <a:custGeom>
              <a:rect b="b" l="l" r="r" t="t"/>
              <a:pathLst>
                <a:path extrusionOk="0" h="1925" w="2184">
                  <a:moveTo>
                    <a:pt x="463" y="0"/>
                  </a:moveTo>
                  <a:cubicBezTo>
                    <a:pt x="454" y="0"/>
                    <a:pt x="446" y="4"/>
                    <a:pt x="440" y="11"/>
                  </a:cubicBezTo>
                  <a:lnTo>
                    <a:pt x="10" y="566"/>
                  </a:lnTo>
                  <a:cubicBezTo>
                    <a:pt x="0" y="578"/>
                    <a:pt x="2" y="597"/>
                    <a:pt x="15" y="607"/>
                  </a:cubicBezTo>
                  <a:lnTo>
                    <a:pt x="1702" y="1919"/>
                  </a:lnTo>
                  <a:cubicBezTo>
                    <a:pt x="1707" y="1923"/>
                    <a:pt x="1713" y="1925"/>
                    <a:pt x="1719" y="1925"/>
                  </a:cubicBezTo>
                  <a:cubicBezTo>
                    <a:pt x="1728" y="1925"/>
                    <a:pt x="1736" y="1921"/>
                    <a:pt x="1742" y="1914"/>
                  </a:cubicBezTo>
                  <a:lnTo>
                    <a:pt x="2174" y="1360"/>
                  </a:lnTo>
                  <a:cubicBezTo>
                    <a:pt x="2184" y="1347"/>
                    <a:pt x="2181" y="1329"/>
                    <a:pt x="2169" y="1320"/>
                  </a:cubicBezTo>
                  <a:lnTo>
                    <a:pt x="481" y="7"/>
                  </a:lnTo>
                  <a:cubicBezTo>
                    <a:pt x="476" y="3"/>
                    <a:pt x="469" y="0"/>
                    <a:pt x="4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142"/>
            <p:cNvSpPr/>
            <p:nvPr/>
          </p:nvSpPr>
          <p:spPr>
            <a:xfrm>
              <a:off x="3323966" y="2059037"/>
              <a:ext cx="65611" cy="30182"/>
            </a:xfrm>
            <a:custGeom>
              <a:rect b="b" l="l" r="r" t="t"/>
              <a:pathLst>
                <a:path extrusionOk="0" h="1047" w="2276">
                  <a:moveTo>
                    <a:pt x="128" y="0"/>
                  </a:moveTo>
                  <a:cubicBezTo>
                    <a:pt x="113" y="0"/>
                    <a:pt x="100" y="11"/>
                    <a:pt x="99" y="26"/>
                  </a:cubicBezTo>
                  <a:lnTo>
                    <a:pt x="1" y="721"/>
                  </a:lnTo>
                  <a:cubicBezTo>
                    <a:pt x="0" y="737"/>
                    <a:pt x="11" y="751"/>
                    <a:pt x="27" y="754"/>
                  </a:cubicBezTo>
                  <a:lnTo>
                    <a:pt x="2144" y="1047"/>
                  </a:lnTo>
                  <a:cubicBezTo>
                    <a:pt x="2146" y="1047"/>
                    <a:pt x="2147" y="1047"/>
                    <a:pt x="2148" y="1047"/>
                  </a:cubicBezTo>
                  <a:cubicBezTo>
                    <a:pt x="2162" y="1047"/>
                    <a:pt x="2174" y="1036"/>
                    <a:pt x="2177" y="1022"/>
                  </a:cubicBezTo>
                  <a:lnTo>
                    <a:pt x="2273" y="327"/>
                  </a:lnTo>
                  <a:cubicBezTo>
                    <a:pt x="2275" y="311"/>
                    <a:pt x="2264" y="296"/>
                    <a:pt x="2248" y="293"/>
                  </a:cubicBezTo>
                  <a:lnTo>
                    <a:pt x="131" y="0"/>
                  </a:lnTo>
                  <a:cubicBezTo>
                    <a:pt x="130" y="0"/>
                    <a:pt x="129" y="0"/>
                    <a:pt x="1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142"/>
            <p:cNvSpPr/>
            <p:nvPr/>
          </p:nvSpPr>
          <p:spPr>
            <a:xfrm>
              <a:off x="3302027" y="1881020"/>
              <a:ext cx="66649" cy="43645"/>
            </a:xfrm>
            <a:custGeom>
              <a:rect b="b" l="l" r="r" t="t"/>
              <a:pathLst>
                <a:path extrusionOk="0" h="1514" w="2312">
                  <a:moveTo>
                    <a:pt x="2013" y="0"/>
                  </a:moveTo>
                  <a:cubicBezTo>
                    <a:pt x="2010" y="0"/>
                    <a:pt x="2006" y="1"/>
                    <a:pt x="2003" y="2"/>
                  </a:cubicBezTo>
                  <a:lnTo>
                    <a:pt x="23" y="807"/>
                  </a:lnTo>
                  <a:cubicBezTo>
                    <a:pt x="8" y="813"/>
                    <a:pt x="1" y="830"/>
                    <a:pt x="6" y="844"/>
                  </a:cubicBezTo>
                  <a:lnTo>
                    <a:pt x="271" y="1495"/>
                  </a:lnTo>
                  <a:cubicBezTo>
                    <a:pt x="275" y="1507"/>
                    <a:pt x="286" y="1513"/>
                    <a:pt x="298" y="1513"/>
                  </a:cubicBezTo>
                  <a:cubicBezTo>
                    <a:pt x="302" y="1513"/>
                    <a:pt x="305" y="1513"/>
                    <a:pt x="309" y="1511"/>
                  </a:cubicBezTo>
                  <a:lnTo>
                    <a:pt x="2288" y="707"/>
                  </a:lnTo>
                  <a:cubicBezTo>
                    <a:pt x="2303" y="700"/>
                    <a:pt x="2311" y="684"/>
                    <a:pt x="2304" y="669"/>
                  </a:cubicBezTo>
                  <a:lnTo>
                    <a:pt x="2040" y="18"/>
                  </a:lnTo>
                  <a:cubicBezTo>
                    <a:pt x="2036" y="7"/>
                    <a:pt x="2024" y="0"/>
                    <a:pt x="20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142"/>
            <p:cNvSpPr/>
            <p:nvPr/>
          </p:nvSpPr>
          <p:spPr>
            <a:xfrm>
              <a:off x="3043001" y="1985178"/>
              <a:ext cx="264896" cy="59500"/>
            </a:xfrm>
            <a:custGeom>
              <a:rect b="b" l="l" r="r" t="t"/>
              <a:pathLst>
                <a:path extrusionOk="0" h="2064" w="9189">
                  <a:moveTo>
                    <a:pt x="9065" y="0"/>
                  </a:moveTo>
                  <a:cubicBezTo>
                    <a:pt x="8339" y="0"/>
                    <a:pt x="4513" y="35"/>
                    <a:pt x="0" y="729"/>
                  </a:cubicBezTo>
                  <a:lnTo>
                    <a:pt x="205" y="2064"/>
                  </a:lnTo>
                  <a:cubicBezTo>
                    <a:pt x="5224" y="1293"/>
                    <a:pt x="9188" y="1"/>
                    <a:pt x="9188" y="1"/>
                  </a:cubicBezTo>
                  <a:cubicBezTo>
                    <a:pt x="9188" y="1"/>
                    <a:pt x="9146" y="0"/>
                    <a:pt x="9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142"/>
            <p:cNvSpPr/>
            <p:nvPr/>
          </p:nvSpPr>
          <p:spPr>
            <a:xfrm>
              <a:off x="2917222" y="2039261"/>
              <a:ext cx="119605" cy="252241"/>
            </a:xfrm>
            <a:custGeom>
              <a:rect b="b" l="l" r="r" t="t"/>
              <a:pathLst>
                <a:path extrusionOk="0" h="8750" w="4149">
                  <a:moveTo>
                    <a:pt x="2899" y="0"/>
                  </a:moveTo>
                  <a:cubicBezTo>
                    <a:pt x="954" y="4688"/>
                    <a:pt x="1" y="8750"/>
                    <a:pt x="1" y="8750"/>
                  </a:cubicBezTo>
                  <a:cubicBezTo>
                    <a:pt x="1" y="8750"/>
                    <a:pt x="2201" y="5207"/>
                    <a:pt x="4148" y="517"/>
                  </a:cubicBezTo>
                  <a:lnTo>
                    <a:pt x="289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142"/>
            <p:cNvSpPr/>
            <p:nvPr/>
          </p:nvSpPr>
          <p:spPr>
            <a:xfrm>
              <a:off x="2978915" y="1980941"/>
              <a:ext cx="94958" cy="94958"/>
            </a:xfrm>
            <a:custGeom>
              <a:rect b="b" l="l" r="r" t="t"/>
              <a:pathLst>
                <a:path extrusionOk="0" h="3294" w="3294">
                  <a:moveTo>
                    <a:pt x="1647" y="1"/>
                  </a:moveTo>
                  <a:cubicBezTo>
                    <a:pt x="738" y="1"/>
                    <a:pt x="1" y="738"/>
                    <a:pt x="1" y="1648"/>
                  </a:cubicBezTo>
                  <a:cubicBezTo>
                    <a:pt x="1" y="2557"/>
                    <a:pt x="738" y="3294"/>
                    <a:pt x="1647" y="3294"/>
                  </a:cubicBezTo>
                  <a:cubicBezTo>
                    <a:pt x="2557" y="3294"/>
                    <a:pt x="3294" y="2557"/>
                    <a:pt x="3294" y="1648"/>
                  </a:cubicBezTo>
                  <a:cubicBezTo>
                    <a:pt x="3294" y="738"/>
                    <a:pt x="2557" y="1"/>
                    <a:pt x="16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49" name="Google Shape;1149;p142"/>
          <p:cNvSpPr txBox="1"/>
          <p:nvPr/>
        </p:nvSpPr>
        <p:spPr>
          <a:xfrm>
            <a:off x="715175" y="4353875"/>
            <a:ext cx="5338500" cy="789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000">
                <a:solidFill>
                  <a:schemeClr val="dk1"/>
                </a:solidFill>
                <a:latin typeface="Noto Sans"/>
                <a:ea typeface="Noto Sans"/>
                <a:cs typeface="Noto Sans"/>
                <a:sym typeface="Noto Sans"/>
              </a:rPr>
              <a:t>** J</a:t>
            </a:r>
            <a:r>
              <a:rPr lang="en" sz="1000">
                <a:solidFill>
                  <a:schemeClr val="dk1"/>
                </a:solidFill>
                <a:latin typeface="Noto Sans"/>
                <a:ea typeface="Noto Sans"/>
                <a:cs typeface="Noto Sans"/>
                <a:sym typeface="Noto Sans"/>
              </a:rPr>
              <a:t>ames will input all his information (age, weight, height, and goals) and receive a 5 day workout split, macro breakdown, and supplement suggestions. The suggestions will be creatine, pre workout, mass gainer, fish oil , and whey isolate or whey blend protein powders.</a:t>
            </a:r>
            <a:endParaRPr sz="1000">
              <a:solidFill>
                <a:schemeClr val="dk1"/>
              </a:solidFill>
              <a:latin typeface="Noto Sans"/>
              <a:ea typeface="Noto Sans"/>
              <a:cs typeface="Noto Sans"/>
              <a:sym typeface="Noto Sans"/>
            </a:endParaRPr>
          </a:p>
          <a:p>
            <a:pPr indent="0" lvl="0" marL="0" rtl="0" algn="l">
              <a:spcBef>
                <a:spcPts val="1200"/>
              </a:spcBef>
              <a:spcAft>
                <a:spcPts val="0"/>
              </a:spcAft>
              <a:buNone/>
            </a:pPr>
            <a:r>
              <a:t/>
            </a:r>
            <a:endParaRPr sz="1200">
              <a:solidFill>
                <a:schemeClr val="dk1"/>
              </a:solidFill>
              <a:latin typeface="Noto Sans"/>
              <a:ea typeface="Noto Sans"/>
              <a:cs typeface="Noto Sans"/>
              <a:sym typeface="Noto Sans"/>
            </a:endParaRPr>
          </a:p>
        </p:txBody>
      </p:sp>
      <p:pic>
        <p:nvPicPr>
          <p:cNvPr id="1150" name="Google Shape;1150;p142" title="Gymnetics.png"/>
          <p:cNvPicPr preferRelativeResize="0"/>
          <p:nvPr/>
        </p:nvPicPr>
        <p:blipFill>
          <a:blip r:embed="rId4">
            <a:alphaModFix/>
          </a:blip>
          <a:stretch>
            <a:fillRect/>
          </a:stretch>
        </p:blipFill>
        <p:spPr>
          <a:xfrm>
            <a:off x="7636625" y="-41100"/>
            <a:ext cx="1521225" cy="13747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4" name="Shape 1154"/>
        <p:cNvGrpSpPr/>
        <p:nvPr/>
      </p:nvGrpSpPr>
      <p:grpSpPr>
        <a:xfrm>
          <a:off x="0" y="0"/>
          <a:ext cx="0" cy="0"/>
          <a:chOff x="0" y="0"/>
          <a:chExt cx="0" cy="0"/>
        </a:xfrm>
      </p:grpSpPr>
      <p:sp>
        <p:nvSpPr>
          <p:cNvPr id="1155" name="Google Shape;1155;p14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What is MVP?</a:t>
            </a:r>
            <a:endParaRPr/>
          </a:p>
        </p:txBody>
      </p:sp>
      <p:sp>
        <p:nvSpPr>
          <p:cNvPr id="1156" name="Google Shape;1156;p143"/>
          <p:cNvSpPr txBox="1"/>
          <p:nvPr/>
        </p:nvSpPr>
        <p:spPr>
          <a:xfrm>
            <a:off x="430900" y="1145275"/>
            <a:ext cx="8243700" cy="3273300"/>
          </a:xfrm>
          <a:prstGeom prst="rect">
            <a:avLst/>
          </a:prstGeom>
          <a:noFill/>
          <a:ln>
            <a:noFill/>
          </a:ln>
        </p:spPr>
        <p:txBody>
          <a:bodyPr anchorCtr="0" anchor="t" bIns="91425" lIns="91425" spcFirstLastPara="1" rIns="91425" wrap="square" tIns="91425">
            <a:spAutoFit/>
          </a:bodyPr>
          <a:lstStyle/>
          <a:p>
            <a:pPr indent="-342900" lvl="0" marL="342900" rtl="0" algn="just">
              <a:lnSpc>
                <a:spcPct val="100000"/>
              </a:lnSpc>
              <a:spcBef>
                <a:spcPts val="0"/>
              </a:spcBef>
              <a:spcAft>
                <a:spcPts val="0"/>
              </a:spcAft>
              <a:buClr>
                <a:schemeClr val="dk1"/>
              </a:buClr>
              <a:buSzPts val="1800"/>
              <a:buFont typeface="Noto Sans"/>
              <a:buChar char="●"/>
            </a:pPr>
            <a:r>
              <a:rPr lang="en">
                <a:solidFill>
                  <a:schemeClr val="dk1"/>
                </a:solidFill>
                <a:latin typeface="Noto Sans"/>
                <a:ea typeface="Noto Sans"/>
                <a:cs typeface="Noto Sans"/>
                <a:sym typeface="Noto Sans"/>
              </a:rPr>
              <a:t>The Minimum Viable Product (MVP) is the simplest version of our app that delivers core value to users.</a:t>
            </a:r>
            <a:endParaRPr>
              <a:solidFill>
                <a:schemeClr val="dk1"/>
              </a:solidFill>
              <a:latin typeface="Noto Sans"/>
              <a:ea typeface="Noto Sans"/>
              <a:cs typeface="Noto Sans"/>
              <a:sym typeface="Noto Sans"/>
            </a:endParaRPr>
          </a:p>
          <a:p>
            <a:pPr indent="-228600" lvl="0" marL="342900" rtl="0" algn="just">
              <a:lnSpc>
                <a:spcPct val="100000"/>
              </a:lnSpc>
              <a:spcBef>
                <a:spcPts val="640"/>
              </a:spcBef>
              <a:spcAft>
                <a:spcPts val="0"/>
              </a:spcAft>
              <a:buClr>
                <a:schemeClr val="dk1"/>
              </a:buClr>
              <a:buSzPts val="1400"/>
              <a:buFont typeface="Noto Sans"/>
              <a:buChar char="●"/>
            </a:pPr>
            <a:r>
              <a:rPr lang="en">
                <a:solidFill>
                  <a:schemeClr val="dk1"/>
                </a:solidFill>
                <a:latin typeface="Noto Sans"/>
                <a:ea typeface="Noto Sans"/>
                <a:cs typeface="Noto Sans"/>
                <a:sym typeface="Noto Sans"/>
              </a:rPr>
              <a:t>For Gymnetic, the MVP means:</a:t>
            </a:r>
            <a:endParaRPr>
              <a:solidFill>
                <a:schemeClr val="dk1"/>
              </a:solidFill>
              <a:latin typeface="Noto Sans"/>
              <a:ea typeface="Noto Sans"/>
              <a:cs typeface="Noto Sans"/>
              <a:sym typeface="Noto Sans"/>
            </a:endParaRPr>
          </a:p>
          <a:p>
            <a:pPr indent="457200" lvl="0" marL="0" rtl="0" algn="just">
              <a:lnSpc>
                <a:spcPct val="100000"/>
              </a:lnSpc>
              <a:spcBef>
                <a:spcPts val="640"/>
              </a:spcBef>
              <a:spcAft>
                <a:spcPts val="0"/>
              </a:spcAft>
              <a:buNone/>
            </a:pPr>
            <a:r>
              <a:rPr lang="en">
                <a:solidFill>
                  <a:schemeClr val="dk1"/>
                </a:solidFill>
                <a:latin typeface="Noto Sans"/>
                <a:ea typeface="Noto Sans"/>
                <a:cs typeface="Noto Sans"/>
                <a:sym typeface="Noto Sans"/>
              </a:rPr>
              <a:t>- Basic user login and registration</a:t>
            </a:r>
            <a:endParaRPr>
              <a:solidFill>
                <a:schemeClr val="dk1"/>
              </a:solidFill>
              <a:latin typeface="Noto Sans"/>
              <a:ea typeface="Noto Sans"/>
              <a:cs typeface="Noto Sans"/>
              <a:sym typeface="Noto Sans"/>
            </a:endParaRPr>
          </a:p>
          <a:p>
            <a:pPr indent="457200" lvl="0" marL="0" rtl="0" algn="just">
              <a:lnSpc>
                <a:spcPct val="100000"/>
              </a:lnSpc>
              <a:spcBef>
                <a:spcPts val="640"/>
              </a:spcBef>
              <a:spcAft>
                <a:spcPts val="0"/>
              </a:spcAft>
              <a:buNone/>
            </a:pPr>
            <a:r>
              <a:rPr lang="en">
                <a:solidFill>
                  <a:schemeClr val="dk1"/>
                </a:solidFill>
                <a:latin typeface="Noto Sans"/>
                <a:ea typeface="Noto Sans"/>
                <a:cs typeface="Noto Sans"/>
                <a:sym typeface="Noto Sans"/>
              </a:rPr>
              <a:t>- Personalized profile setup (height, weight, goals)</a:t>
            </a:r>
            <a:endParaRPr>
              <a:solidFill>
                <a:schemeClr val="dk1"/>
              </a:solidFill>
              <a:latin typeface="Noto Sans"/>
              <a:ea typeface="Noto Sans"/>
              <a:cs typeface="Noto Sans"/>
              <a:sym typeface="Noto Sans"/>
            </a:endParaRPr>
          </a:p>
          <a:p>
            <a:pPr indent="457200" lvl="0" marL="0" rtl="0" algn="just">
              <a:lnSpc>
                <a:spcPct val="100000"/>
              </a:lnSpc>
              <a:spcBef>
                <a:spcPts val="640"/>
              </a:spcBef>
              <a:spcAft>
                <a:spcPts val="0"/>
              </a:spcAft>
              <a:buNone/>
            </a:pPr>
            <a:r>
              <a:rPr lang="en">
                <a:solidFill>
                  <a:schemeClr val="dk1"/>
                </a:solidFill>
                <a:latin typeface="Noto Sans"/>
                <a:ea typeface="Noto Sans"/>
                <a:cs typeface="Noto Sans"/>
                <a:sym typeface="Noto Sans"/>
              </a:rPr>
              <a:t>- Viewing a supplement store</a:t>
            </a:r>
            <a:endParaRPr>
              <a:solidFill>
                <a:schemeClr val="dk1"/>
              </a:solidFill>
              <a:latin typeface="Noto Sans"/>
              <a:ea typeface="Noto Sans"/>
              <a:cs typeface="Noto Sans"/>
              <a:sym typeface="Noto Sans"/>
            </a:endParaRPr>
          </a:p>
          <a:p>
            <a:pPr indent="457200" lvl="0" marL="0" rtl="0" algn="just">
              <a:lnSpc>
                <a:spcPct val="100000"/>
              </a:lnSpc>
              <a:spcBef>
                <a:spcPts val="640"/>
              </a:spcBef>
              <a:spcAft>
                <a:spcPts val="0"/>
              </a:spcAft>
              <a:buNone/>
            </a:pPr>
            <a:r>
              <a:rPr lang="en">
                <a:solidFill>
                  <a:schemeClr val="dk1"/>
                </a:solidFill>
                <a:latin typeface="Noto Sans"/>
                <a:ea typeface="Noto Sans"/>
                <a:cs typeface="Noto Sans"/>
                <a:sym typeface="Noto Sans"/>
              </a:rPr>
              <a:t>- Adding items to cart</a:t>
            </a:r>
            <a:endParaRPr>
              <a:solidFill>
                <a:schemeClr val="dk1"/>
              </a:solidFill>
              <a:latin typeface="Noto Sans"/>
              <a:ea typeface="Noto Sans"/>
              <a:cs typeface="Noto Sans"/>
              <a:sym typeface="Noto Sans"/>
            </a:endParaRPr>
          </a:p>
          <a:p>
            <a:pPr indent="457200" lvl="0" marL="0" rtl="0" algn="just">
              <a:lnSpc>
                <a:spcPct val="100000"/>
              </a:lnSpc>
              <a:spcBef>
                <a:spcPts val="640"/>
              </a:spcBef>
              <a:spcAft>
                <a:spcPts val="0"/>
              </a:spcAft>
              <a:buNone/>
            </a:pPr>
            <a:r>
              <a:rPr lang="en">
                <a:solidFill>
                  <a:schemeClr val="dk1"/>
                </a:solidFill>
                <a:latin typeface="Noto Sans"/>
                <a:ea typeface="Noto Sans"/>
                <a:cs typeface="Noto Sans"/>
                <a:sym typeface="Noto Sans"/>
              </a:rPr>
              <a:t>- Mock checkout (no real payments)</a:t>
            </a:r>
            <a:endParaRPr>
              <a:solidFill>
                <a:schemeClr val="dk1"/>
              </a:solidFill>
              <a:latin typeface="Noto Sans"/>
              <a:ea typeface="Noto Sans"/>
              <a:cs typeface="Noto Sans"/>
              <a:sym typeface="Noto Sans"/>
            </a:endParaRPr>
          </a:p>
          <a:p>
            <a:pPr indent="457200" lvl="0" marL="0" rtl="0" algn="just">
              <a:lnSpc>
                <a:spcPct val="100000"/>
              </a:lnSpc>
              <a:spcBef>
                <a:spcPts val="640"/>
              </a:spcBef>
              <a:spcAft>
                <a:spcPts val="0"/>
              </a:spcAft>
              <a:buNone/>
            </a:pPr>
            <a:r>
              <a:rPr lang="en">
                <a:solidFill>
                  <a:schemeClr val="dk1"/>
                </a:solidFill>
                <a:latin typeface="Noto Sans"/>
                <a:ea typeface="Noto Sans"/>
                <a:cs typeface="Noto Sans"/>
                <a:sym typeface="Noto Sans"/>
              </a:rPr>
              <a:t>- Personalized fitness plan and nutritional </a:t>
            </a:r>
            <a:r>
              <a:rPr lang="en">
                <a:solidFill>
                  <a:schemeClr val="dk1"/>
                </a:solidFill>
                <a:latin typeface="Noto Sans"/>
                <a:ea typeface="Noto Sans"/>
                <a:cs typeface="Noto Sans"/>
                <a:sym typeface="Noto Sans"/>
              </a:rPr>
              <a:t>recommendations</a:t>
            </a:r>
            <a:endParaRPr>
              <a:solidFill>
                <a:schemeClr val="dk1"/>
              </a:solidFill>
              <a:latin typeface="Noto Sans"/>
              <a:ea typeface="Noto Sans"/>
              <a:cs typeface="Noto Sans"/>
              <a:sym typeface="Noto Sans"/>
            </a:endParaRPr>
          </a:p>
          <a:p>
            <a:pPr indent="-228600" lvl="0" marL="342900" rtl="0" algn="just">
              <a:lnSpc>
                <a:spcPct val="100000"/>
              </a:lnSpc>
              <a:spcBef>
                <a:spcPts val="640"/>
              </a:spcBef>
              <a:spcAft>
                <a:spcPts val="0"/>
              </a:spcAft>
              <a:buClr>
                <a:schemeClr val="dk1"/>
              </a:buClr>
              <a:buSzPts val="1400"/>
              <a:buFont typeface="Noto Sans"/>
              <a:buChar char="●"/>
            </a:pPr>
            <a:r>
              <a:rPr lang="en">
                <a:solidFill>
                  <a:schemeClr val="dk1"/>
                </a:solidFill>
                <a:latin typeface="Noto Sans"/>
                <a:ea typeface="Noto Sans"/>
                <a:cs typeface="Noto Sans"/>
                <a:sym typeface="Noto Sans"/>
              </a:rPr>
              <a:t>This allows users to experience our fitness ecosystem from Day 1!</a:t>
            </a:r>
            <a:endParaRPr>
              <a:solidFill>
                <a:schemeClr val="dk1"/>
              </a:solidFill>
              <a:latin typeface="Noto Sans"/>
              <a:ea typeface="Noto Sans"/>
              <a:cs typeface="Noto Sans"/>
              <a:sym typeface="Noto Sans"/>
            </a:endParaRPr>
          </a:p>
          <a:p>
            <a:pPr indent="0" lvl="0" marL="0" rtl="0" algn="just">
              <a:lnSpc>
                <a:spcPct val="100000"/>
              </a:lnSpc>
              <a:spcBef>
                <a:spcPts val="0"/>
              </a:spcBef>
              <a:spcAft>
                <a:spcPts val="0"/>
              </a:spcAft>
              <a:buNone/>
            </a:pPr>
            <a:r>
              <a:t/>
            </a:r>
            <a:endParaRPr>
              <a:solidFill>
                <a:schemeClr val="dk1"/>
              </a:solidFill>
            </a:endParaRPr>
          </a:p>
        </p:txBody>
      </p:sp>
      <p:pic>
        <p:nvPicPr>
          <p:cNvPr id="1157" name="Google Shape;1157;p143" title="Gymnetics.png"/>
          <p:cNvPicPr preferRelativeResize="0"/>
          <p:nvPr/>
        </p:nvPicPr>
        <p:blipFill>
          <a:blip r:embed="rId3">
            <a:alphaModFix/>
          </a:blip>
          <a:stretch>
            <a:fillRect/>
          </a:stretch>
        </p:blipFill>
        <p:spPr>
          <a:xfrm>
            <a:off x="7823775" y="-88375"/>
            <a:ext cx="1381300" cy="12776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1" name="Shape 1161"/>
        <p:cNvGrpSpPr/>
        <p:nvPr/>
      </p:nvGrpSpPr>
      <p:grpSpPr>
        <a:xfrm>
          <a:off x="0" y="0"/>
          <a:ext cx="0" cy="0"/>
          <a:chOff x="0" y="0"/>
          <a:chExt cx="0" cy="0"/>
        </a:xfrm>
      </p:grpSpPr>
      <p:pic>
        <p:nvPicPr>
          <p:cNvPr id="1162" name="Google Shape;1162;p144"/>
          <p:cNvPicPr preferRelativeResize="0"/>
          <p:nvPr/>
        </p:nvPicPr>
        <p:blipFill rotWithShape="1">
          <a:blip r:embed="rId3">
            <a:alphaModFix/>
          </a:blip>
          <a:srcRect b="0" l="29660" r="29074" t="14610"/>
          <a:stretch/>
        </p:blipFill>
        <p:spPr>
          <a:xfrm>
            <a:off x="5777089" y="998800"/>
            <a:ext cx="3366900" cy="3976800"/>
          </a:xfrm>
          <a:prstGeom prst="roundRect">
            <a:avLst>
              <a:gd fmla="val 8594" name="adj"/>
            </a:avLst>
          </a:prstGeom>
          <a:solidFill>
            <a:srgbClr val="ECECEC"/>
          </a:solidFill>
          <a:ln>
            <a:noFill/>
          </a:ln>
          <a:effectLst>
            <a:reflection blurRad="0" dir="5400000" dist="5000" endA="0" endPos="28000" fadeDir="5400012" kx="0" rotWithShape="0" algn="bl" stA="38000" stPos="0" sy="-100000" ky="0"/>
          </a:effectLst>
        </p:spPr>
      </p:pic>
      <p:sp>
        <p:nvSpPr>
          <p:cNvPr id="1163" name="Google Shape;1163;p144"/>
          <p:cNvSpPr txBox="1"/>
          <p:nvPr>
            <p:ph type="title"/>
          </p:nvPr>
        </p:nvSpPr>
        <p:spPr>
          <a:xfrm>
            <a:off x="720000" y="2409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CREATING AN ACCOUNT</a:t>
            </a:r>
            <a:endParaRPr/>
          </a:p>
        </p:txBody>
      </p:sp>
      <p:sp>
        <p:nvSpPr>
          <p:cNvPr id="1164" name="Google Shape;1164;p144"/>
          <p:cNvSpPr txBox="1"/>
          <p:nvPr/>
        </p:nvSpPr>
        <p:spPr>
          <a:xfrm>
            <a:off x="192775" y="1247325"/>
            <a:ext cx="5363400" cy="2570400"/>
          </a:xfrm>
          <a:prstGeom prst="rect">
            <a:avLst/>
          </a:prstGeom>
          <a:noFill/>
          <a:ln>
            <a:noFill/>
          </a:ln>
        </p:spPr>
        <p:txBody>
          <a:bodyPr anchorCtr="0" anchor="t" bIns="91425" lIns="91425" spcFirstLastPara="1" rIns="91425" wrap="square" tIns="91425">
            <a:spAutoFit/>
          </a:bodyPr>
          <a:lstStyle/>
          <a:p>
            <a:pPr indent="-260350" lvl="0" marL="285750" rtl="0" algn="just">
              <a:lnSpc>
                <a:spcPct val="100000"/>
              </a:lnSpc>
              <a:spcBef>
                <a:spcPts val="0"/>
              </a:spcBef>
              <a:spcAft>
                <a:spcPts val="0"/>
              </a:spcAft>
              <a:buClr>
                <a:schemeClr val="dk1"/>
              </a:buClr>
              <a:buSzPts val="1400"/>
              <a:buFont typeface="Noto Sans"/>
              <a:buChar char="●"/>
            </a:pPr>
            <a:r>
              <a:rPr lang="en">
                <a:solidFill>
                  <a:schemeClr val="dk1"/>
                </a:solidFill>
                <a:latin typeface="Noto Sans"/>
                <a:ea typeface="Noto Sans"/>
                <a:cs typeface="Noto Sans"/>
                <a:sym typeface="Noto Sans"/>
              </a:rPr>
              <a:t>A first time user registers their account on the app before signing in. </a:t>
            </a:r>
            <a:endParaRPr>
              <a:solidFill>
                <a:schemeClr val="dk1"/>
              </a:solidFill>
              <a:latin typeface="Noto Sans"/>
              <a:ea typeface="Noto Sans"/>
              <a:cs typeface="Noto Sans"/>
              <a:sym typeface="Noto Sans"/>
            </a:endParaRPr>
          </a:p>
          <a:p>
            <a:pPr indent="0" lvl="0" marL="0" rtl="0" algn="just">
              <a:lnSpc>
                <a:spcPct val="100000"/>
              </a:lnSpc>
              <a:spcBef>
                <a:spcPts val="0"/>
              </a:spcBef>
              <a:spcAft>
                <a:spcPts val="0"/>
              </a:spcAft>
              <a:buNone/>
            </a:pPr>
            <a:r>
              <a:t/>
            </a:r>
            <a:endParaRPr>
              <a:solidFill>
                <a:schemeClr val="dk1"/>
              </a:solidFill>
              <a:latin typeface="Noto Sans"/>
              <a:ea typeface="Noto Sans"/>
              <a:cs typeface="Noto Sans"/>
              <a:sym typeface="Noto Sans"/>
            </a:endParaRPr>
          </a:p>
          <a:p>
            <a:pPr indent="-260350" lvl="0" marL="285750" rtl="0" algn="just">
              <a:lnSpc>
                <a:spcPct val="100000"/>
              </a:lnSpc>
              <a:spcBef>
                <a:spcPts val="0"/>
              </a:spcBef>
              <a:spcAft>
                <a:spcPts val="0"/>
              </a:spcAft>
              <a:buClr>
                <a:schemeClr val="dk1"/>
              </a:buClr>
              <a:buSzPts val="1400"/>
              <a:buFont typeface="Noto Sans"/>
              <a:buChar char="●"/>
            </a:pPr>
            <a:r>
              <a:rPr lang="en">
                <a:solidFill>
                  <a:schemeClr val="dk1"/>
                </a:solidFill>
                <a:latin typeface="Noto Sans"/>
                <a:ea typeface="Noto Sans"/>
                <a:cs typeface="Noto Sans"/>
                <a:sym typeface="Noto Sans"/>
              </a:rPr>
              <a:t>Once inside the app, a user can navigate to a supplements store where they can select items on the screen and add them to a cart. </a:t>
            </a:r>
            <a:endParaRPr>
              <a:solidFill>
                <a:schemeClr val="dk1"/>
              </a:solidFill>
              <a:latin typeface="Noto Sans"/>
              <a:ea typeface="Noto Sans"/>
              <a:cs typeface="Noto Sans"/>
              <a:sym typeface="Noto Sans"/>
            </a:endParaRPr>
          </a:p>
          <a:p>
            <a:pPr indent="0" lvl="0" marL="0" rtl="0" algn="just">
              <a:lnSpc>
                <a:spcPct val="100000"/>
              </a:lnSpc>
              <a:spcBef>
                <a:spcPts val="0"/>
              </a:spcBef>
              <a:spcAft>
                <a:spcPts val="0"/>
              </a:spcAft>
              <a:buNone/>
            </a:pPr>
            <a:r>
              <a:t/>
            </a:r>
            <a:endParaRPr>
              <a:solidFill>
                <a:schemeClr val="dk1"/>
              </a:solidFill>
              <a:latin typeface="Noto Sans"/>
              <a:ea typeface="Noto Sans"/>
              <a:cs typeface="Noto Sans"/>
              <a:sym typeface="Noto Sans"/>
            </a:endParaRPr>
          </a:p>
          <a:p>
            <a:pPr indent="-260350" lvl="0" marL="285750" rtl="0" algn="just">
              <a:spcBef>
                <a:spcPts val="0"/>
              </a:spcBef>
              <a:spcAft>
                <a:spcPts val="0"/>
              </a:spcAft>
              <a:buClr>
                <a:schemeClr val="dk1"/>
              </a:buClr>
              <a:buSzPts val="1400"/>
              <a:buFont typeface="Noto Sans"/>
              <a:buChar char="●"/>
            </a:pPr>
            <a:r>
              <a:rPr lang="en">
                <a:solidFill>
                  <a:schemeClr val="dk1"/>
                </a:solidFill>
                <a:latin typeface="Noto Sans"/>
                <a:ea typeface="Noto Sans"/>
                <a:cs typeface="Noto Sans"/>
                <a:sym typeface="Noto Sans"/>
              </a:rPr>
              <a:t>Once satisfied they open the cart and pay the online checkout.</a:t>
            </a:r>
            <a:endParaRPr>
              <a:solidFill>
                <a:schemeClr val="dk1"/>
              </a:solidFill>
              <a:latin typeface="Noto Sans"/>
              <a:ea typeface="Noto Sans"/>
              <a:cs typeface="Noto Sans"/>
              <a:sym typeface="Noto Sans"/>
            </a:endParaRPr>
          </a:p>
          <a:p>
            <a:pPr indent="0" lvl="0" marL="0" rtl="0" algn="just">
              <a:lnSpc>
                <a:spcPct val="100000"/>
              </a:lnSpc>
              <a:spcBef>
                <a:spcPts val="0"/>
              </a:spcBef>
              <a:spcAft>
                <a:spcPts val="0"/>
              </a:spcAft>
              <a:buNone/>
            </a:pPr>
            <a:r>
              <a:t/>
            </a:r>
            <a:endParaRPr>
              <a:solidFill>
                <a:schemeClr val="dk1"/>
              </a:solidFill>
              <a:latin typeface="Noto Sans"/>
              <a:ea typeface="Noto Sans"/>
              <a:cs typeface="Noto Sans"/>
              <a:sym typeface="Noto Sans"/>
            </a:endParaRPr>
          </a:p>
          <a:p>
            <a:pPr indent="0" lvl="0" marL="0" rtl="0" algn="just">
              <a:lnSpc>
                <a:spcPct val="100000"/>
              </a:lnSpc>
              <a:spcBef>
                <a:spcPts val="0"/>
              </a:spcBef>
              <a:spcAft>
                <a:spcPts val="0"/>
              </a:spcAft>
              <a:buNone/>
            </a:pPr>
            <a:r>
              <a:t/>
            </a:r>
            <a:endParaRPr sz="1500">
              <a:solidFill>
                <a:schemeClr val="dk1"/>
              </a:solidFill>
            </a:endParaRPr>
          </a:p>
        </p:txBody>
      </p:sp>
      <p:pic>
        <p:nvPicPr>
          <p:cNvPr id="1165" name="Google Shape;1165;p144" title="Gymnetics.png"/>
          <p:cNvPicPr preferRelativeResize="0"/>
          <p:nvPr/>
        </p:nvPicPr>
        <p:blipFill>
          <a:blip r:embed="rId4">
            <a:alphaModFix/>
          </a:blip>
          <a:stretch>
            <a:fillRect/>
          </a:stretch>
        </p:blipFill>
        <p:spPr>
          <a:xfrm>
            <a:off x="7885625" y="-54825"/>
            <a:ext cx="1258375" cy="11642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9" name="Shape 1169"/>
        <p:cNvGrpSpPr/>
        <p:nvPr/>
      </p:nvGrpSpPr>
      <p:grpSpPr>
        <a:xfrm>
          <a:off x="0" y="0"/>
          <a:ext cx="0" cy="0"/>
          <a:chOff x="0" y="0"/>
          <a:chExt cx="0" cy="0"/>
        </a:xfrm>
      </p:grpSpPr>
      <p:sp>
        <p:nvSpPr>
          <p:cNvPr id="1170" name="Google Shape;1170;p145"/>
          <p:cNvSpPr txBox="1"/>
          <p:nvPr>
            <p:ph type="title"/>
          </p:nvPr>
        </p:nvSpPr>
        <p:spPr>
          <a:xfrm>
            <a:off x="-57225" y="450425"/>
            <a:ext cx="39201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SIGNING IN</a:t>
            </a:r>
            <a:endParaRPr/>
          </a:p>
        </p:txBody>
      </p:sp>
      <p:pic>
        <p:nvPicPr>
          <p:cNvPr id="1171" name="Google Shape;1171;p145"/>
          <p:cNvPicPr preferRelativeResize="0"/>
          <p:nvPr/>
        </p:nvPicPr>
        <p:blipFill rotWithShape="1">
          <a:blip r:embed="rId3">
            <a:alphaModFix/>
          </a:blip>
          <a:srcRect b="12239" l="34409" r="32552" t="27464"/>
          <a:stretch/>
        </p:blipFill>
        <p:spPr>
          <a:xfrm>
            <a:off x="276075" y="1047675"/>
            <a:ext cx="3403476" cy="3494225"/>
          </a:xfrm>
          <a:prstGeom prst="rect">
            <a:avLst/>
          </a:prstGeom>
          <a:noFill/>
          <a:ln>
            <a:noFill/>
          </a:ln>
        </p:spPr>
      </p:pic>
      <p:pic>
        <p:nvPicPr>
          <p:cNvPr id="1172" name="Google Shape;1172;p145"/>
          <p:cNvPicPr preferRelativeResize="0"/>
          <p:nvPr/>
        </p:nvPicPr>
        <p:blipFill rotWithShape="1">
          <a:blip r:embed="rId4">
            <a:alphaModFix/>
          </a:blip>
          <a:srcRect b="17976" l="0" r="26046" t="10630"/>
          <a:stretch/>
        </p:blipFill>
        <p:spPr>
          <a:xfrm>
            <a:off x="3931425" y="1646587"/>
            <a:ext cx="5064924" cy="2750301"/>
          </a:xfrm>
          <a:prstGeom prst="rect">
            <a:avLst/>
          </a:prstGeom>
          <a:noFill/>
          <a:ln>
            <a:noFill/>
          </a:ln>
        </p:spPr>
      </p:pic>
      <p:sp>
        <p:nvSpPr>
          <p:cNvPr id="1173" name="Google Shape;1173;p145"/>
          <p:cNvSpPr txBox="1"/>
          <p:nvPr>
            <p:ph type="title"/>
          </p:nvPr>
        </p:nvSpPr>
        <p:spPr>
          <a:xfrm>
            <a:off x="4503825" y="1023125"/>
            <a:ext cx="39201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SUPPLEMENTS STORE</a:t>
            </a:r>
            <a:endParaRPr/>
          </a:p>
        </p:txBody>
      </p:sp>
      <p:pic>
        <p:nvPicPr>
          <p:cNvPr id="1174" name="Google Shape;1174;p145" title="Gymnetics.png"/>
          <p:cNvPicPr preferRelativeResize="0"/>
          <p:nvPr/>
        </p:nvPicPr>
        <p:blipFill>
          <a:blip r:embed="rId5">
            <a:alphaModFix/>
          </a:blip>
          <a:stretch>
            <a:fillRect/>
          </a:stretch>
        </p:blipFill>
        <p:spPr>
          <a:xfrm>
            <a:off x="7781350" y="-68025"/>
            <a:ext cx="1362650" cy="12314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8" name="Shape 1178"/>
        <p:cNvGrpSpPr/>
        <p:nvPr/>
      </p:nvGrpSpPr>
      <p:grpSpPr>
        <a:xfrm>
          <a:off x="0" y="0"/>
          <a:ext cx="0" cy="0"/>
          <a:chOff x="0" y="0"/>
          <a:chExt cx="0" cy="0"/>
        </a:xfrm>
      </p:grpSpPr>
      <p:sp>
        <p:nvSpPr>
          <p:cNvPr id="1179" name="Google Shape;1179;p146"/>
          <p:cNvSpPr txBox="1"/>
          <p:nvPr>
            <p:ph type="title"/>
          </p:nvPr>
        </p:nvSpPr>
        <p:spPr>
          <a:xfrm>
            <a:off x="878750" y="2636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CHECKOUT</a:t>
            </a:r>
            <a:endParaRPr/>
          </a:p>
        </p:txBody>
      </p:sp>
      <p:pic>
        <p:nvPicPr>
          <p:cNvPr id="1180" name="Google Shape;1180;p146"/>
          <p:cNvPicPr preferRelativeResize="0"/>
          <p:nvPr/>
        </p:nvPicPr>
        <p:blipFill rotWithShape="1">
          <a:blip r:embed="rId3">
            <a:alphaModFix/>
          </a:blip>
          <a:srcRect b="26074" l="0" r="64113" t="34431"/>
          <a:stretch/>
        </p:blipFill>
        <p:spPr>
          <a:xfrm>
            <a:off x="629300" y="983530"/>
            <a:ext cx="6208300" cy="3843245"/>
          </a:xfrm>
          <a:prstGeom prst="rect">
            <a:avLst/>
          </a:prstGeom>
          <a:noFill/>
          <a:ln>
            <a:noFill/>
          </a:ln>
        </p:spPr>
      </p:pic>
      <p:pic>
        <p:nvPicPr>
          <p:cNvPr id="1181" name="Google Shape;1181;p146" title="Gymnetics.png"/>
          <p:cNvPicPr preferRelativeResize="0"/>
          <p:nvPr/>
        </p:nvPicPr>
        <p:blipFill>
          <a:blip r:embed="rId4">
            <a:alphaModFix/>
          </a:blip>
          <a:stretch>
            <a:fillRect/>
          </a:stretch>
        </p:blipFill>
        <p:spPr>
          <a:xfrm>
            <a:off x="7622775" y="0"/>
            <a:ext cx="1521225" cy="13747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5" name="Shape 1185"/>
        <p:cNvGrpSpPr/>
        <p:nvPr/>
      </p:nvGrpSpPr>
      <p:grpSpPr>
        <a:xfrm>
          <a:off x="0" y="0"/>
          <a:ext cx="0" cy="0"/>
          <a:chOff x="0" y="0"/>
          <a:chExt cx="0" cy="0"/>
        </a:xfrm>
      </p:grpSpPr>
      <p:sp>
        <p:nvSpPr>
          <p:cNvPr id="1186" name="Google Shape;1186;p14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4400"/>
              <a:buFont typeface="Calibri"/>
              <a:buNone/>
            </a:pPr>
            <a:r>
              <a:rPr lang="en">
                <a:latin typeface="Noto Sans"/>
                <a:ea typeface="Noto Sans"/>
                <a:cs typeface="Noto Sans"/>
                <a:sym typeface="Noto Sans"/>
              </a:rPr>
              <a:t>Gymnetic MVP Features</a:t>
            </a:r>
            <a:endParaRPr>
              <a:latin typeface="Noto Sans"/>
              <a:ea typeface="Noto Sans"/>
              <a:cs typeface="Noto Sans"/>
              <a:sym typeface="Noto Sans"/>
            </a:endParaRPr>
          </a:p>
          <a:p>
            <a:pPr indent="0" lvl="0" marL="0" rtl="0" algn="ctr">
              <a:spcBef>
                <a:spcPts val="0"/>
              </a:spcBef>
              <a:spcAft>
                <a:spcPts val="0"/>
              </a:spcAft>
              <a:buNone/>
            </a:pPr>
            <a:r>
              <a:t/>
            </a:r>
            <a:endParaRPr/>
          </a:p>
        </p:txBody>
      </p:sp>
      <p:sp>
        <p:nvSpPr>
          <p:cNvPr id="1187" name="Google Shape;1187;p147"/>
          <p:cNvSpPr txBox="1"/>
          <p:nvPr/>
        </p:nvSpPr>
        <p:spPr>
          <a:xfrm>
            <a:off x="260100" y="1646375"/>
            <a:ext cx="8623800" cy="2801400"/>
          </a:xfrm>
          <a:prstGeom prst="rect">
            <a:avLst/>
          </a:prstGeom>
          <a:noFill/>
          <a:ln>
            <a:noFill/>
          </a:ln>
        </p:spPr>
        <p:txBody>
          <a:bodyPr anchorCtr="0" anchor="t" bIns="91425" lIns="91425" spcFirstLastPara="1" rIns="91425" wrap="square" tIns="91425">
            <a:spAutoFit/>
          </a:bodyPr>
          <a:lstStyle/>
          <a:p>
            <a:pPr indent="-234950" lvl="0" marL="342900" rtl="0" algn="just">
              <a:spcBef>
                <a:spcPts val="0"/>
              </a:spcBef>
              <a:spcAft>
                <a:spcPts val="0"/>
              </a:spcAft>
              <a:buClr>
                <a:schemeClr val="dk1"/>
              </a:buClr>
              <a:buSzPts val="1500"/>
              <a:buChar char="●"/>
            </a:pPr>
            <a:r>
              <a:rPr lang="en" sz="1500">
                <a:solidFill>
                  <a:schemeClr val="dk1"/>
                </a:solidFill>
              </a:rPr>
              <a:t>✔️ User Sign-up/Login</a:t>
            </a:r>
            <a:endParaRPr sz="1500">
              <a:solidFill>
                <a:schemeClr val="dk1"/>
              </a:solidFill>
            </a:endParaRPr>
          </a:p>
          <a:p>
            <a:pPr indent="-234950" lvl="0" marL="342900" rtl="0" algn="just">
              <a:spcBef>
                <a:spcPts val="640"/>
              </a:spcBef>
              <a:spcAft>
                <a:spcPts val="0"/>
              </a:spcAft>
              <a:buClr>
                <a:schemeClr val="dk1"/>
              </a:buClr>
              <a:buSzPts val="1500"/>
              <a:buChar char="●"/>
            </a:pPr>
            <a:r>
              <a:rPr lang="en" sz="1500">
                <a:solidFill>
                  <a:schemeClr val="dk1"/>
                </a:solidFill>
              </a:rPr>
              <a:t>✔️ Profile: Add height, weight, fitness goals</a:t>
            </a:r>
            <a:endParaRPr sz="1500">
              <a:solidFill>
                <a:schemeClr val="dk1"/>
              </a:solidFill>
            </a:endParaRPr>
          </a:p>
          <a:p>
            <a:pPr indent="-234950" lvl="0" marL="342900" rtl="0" algn="just">
              <a:spcBef>
                <a:spcPts val="640"/>
              </a:spcBef>
              <a:spcAft>
                <a:spcPts val="0"/>
              </a:spcAft>
              <a:buClr>
                <a:schemeClr val="dk1"/>
              </a:buClr>
              <a:buSzPts val="1500"/>
              <a:buChar char="●"/>
            </a:pPr>
            <a:r>
              <a:rPr lang="en" sz="1500">
                <a:solidFill>
                  <a:schemeClr val="dk1"/>
                </a:solidFill>
              </a:rPr>
              <a:t>✔️ Browse Supplements Store</a:t>
            </a:r>
            <a:endParaRPr sz="1500">
              <a:solidFill>
                <a:schemeClr val="dk1"/>
              </a:solidFill>
            </a:endParaRPr>
          </a:p>
          <a:p>
            <a:pPr indent="-234950" lvl="0" marL="342900" rtl="0" algn="just">
              <a:spcBef>
                <a:spcPts val="640"/>
              </a:spcBef>
              <a:spcAft>
                <a:spcPts val="0"/>
              </a:spcAft>
              <a:buClr>
                <a:schemeClr val="dk1"/>
              </a:buClr>
              <a:buSzPts val="1500"/>
              <a:buChar char="●"/>
            </a:pPr>
            <a:r>
              <a:rPr lang="en" sz="1500">
                <a:solidFill>
                  <a:schemeClr val="dk1"/>
                </a:solidFill>
              </a:rPr>
              <a:t>✔️ Add to Cart</a:t>
            </a:r>
            <a:endParaRPr sz="1500">
              <a:solidFill>
                <a:schemeClr val="dk1"/>
              </a:solidFill>
            </a:endParaRPr>
          </a:p>
          <a:p>
            <a:pPr indent="-234950" lvl="0" marL="342900" rtl="0" algn="just">
              <a:spcBef>
                <a:spcPts val="640"/>
              </a:spcBef>
              <a:spcAft>
                <a:spcPts val="0"/>
              </a:spcAft>
              <a:buClr>
                <a:schemeClr val="dk1"/>
              </a:buClr>
              <a:buSzPts val="1500"/>
              <a:buChar char="●"/>
            </a:pPr>
            <a:r>
              <a:rPr lang="en" sz="1500">
                <a:solidFill>
                  <a:schemeClr val="dk1"/>
                </a:solidFill>
              </a:rPr>
              <a:t>✔️ Mock Checkout (no payment yet)</a:t>
            </a:r>
            <a:endParaRPr sz="1500">
              <a:solidFill>
                <a:schemeClr val="dk1"/>
              </a:solidFill>
            </a:endParaRPr>
          </a:p>
          <a:p>
            <a:pPr indent="-234950" lvl="0" marL="342900" rtl="0" algn="just">
              <a:spcBef>
                <a:spcPts val="640"/>
              </a:spcBef>
              <a:spcAft>
                <a:spcPts val="0"/>
              </a:spcAft>
              <a:buClr>
                <a:schemeClr val="dk1"/>
              </a:buClr>
              <a:buSzPts val="1500"/>
              <a:buChar char="●"/>
            </a:pPr>
            <a:r>
              <a:rPr lang="en" sz="1500">
                <a:solidFill>
                  <a:schemeClr val="dk1"/>
                </a:solidFill>
              </a:rPr>
              <a:t>✔️ Simple Trainer Dashboard </a:t>
            </a:r>
            <a:endParaRPr sz="1500">
              <a:solidFill>
                <a:schemeClr val="dk1"/>
              </a:solidFill>
            </a:endParaRPr>
          </a:p>
          <a:p>
            <a:pPr indent="-234950" lvl="0" marL="342900" rtl="0" algn="just">
              <a:spcBef>
                <a:spcPts val="640"/>
              </a:spcBef>
              <a:spcAft>
                <a:spcPts val="0"/>
              </a:spcAft>
              <a:buClr>
                <a:schemeClr val="dk1"/>
              </a:buClr>
              <a:buSzPts val="1500"/>
              <a:buChar char="●"/>
            </a:pPr>
            <a:r>
              <a:rPr lang="en" sz="1500">
                <a:solidFill>
                  <a:schemeClr val="dk1"/>
                </a:solidFill>
              </a:rPr>
              <a:t>✔️ Customized workouts and nutritional recommendations</a:t>
            </a:r>
            <a:endParaRPr sz="1500">
              <a:solidFill>
                <a:schemeClr val="dk1"/>
              </a:solidFill>
            </a:endParaRPr>
          </a:p>
          <a:p>
            <a:pPr indent="0" lvl="0" marL="0" rtl="0" algn="just">
              <a:lnSpc>
                <a:spcPct val="120000"/>
              </a:lnSpc>
              <a:spcBef>
                <a:spcPts val="0"/>
              </a:spcBef>
              <a:spcAft>
                <a:spcPts val="0"/>
              </a:spcAft>
              <a:buClr>
                <a:srgbClr val="36393B"/>
              </a:buClr>
              <a:buSzPts val="2400"/>
              <a:buFont typeface="Avenir"/>
              <a:buNone/>
            </a:pPr>
            <a:r>
              <a:t/>
            </a:r>
            <a:endParaRPr sz="1500">
              <a:solidFill>
                <a:schemeClr val="dk1"/>
              </a:solidFill>
              <a:latin typeface="Noto Sans"/>
              <a:ea typeface="Noto Sans"/>
              <a:cs typeface="Noto Sans"/>
              <a:sym typeface="Noto Sans"/>
            </a:endParaRPr>
          </a:p>
          <a:p>
            <a:pPr indent="0" lvl="0" marL="0" rtl="0" algn="just">
              <a:spcBef>
                <a:spcPts val="0"/>
              </a:spcBef>
              <a:spcAft>
                <a:spcPts val="0"/>
              </a:spcAft>
              <a:buNone/>
            </a:pPr>
            <a:r>
              <a:t/>
            </a:r>
            <a:endParaRPr sz="1500">
              <a:solidFill>
                <a:schemeClr val="dk1"/>
              </a:solidFill>
            </a:endParaRPr>
          </a:p>
        </p:txBody>
      </p:sp>
      <p:pic>
        <p:nvPicPr>
          <p:cNvPr id="1188" name="Google Shape;1188;p147" title="Gymnetics.png"/>
          <p:cNvPicPr preferRelativeResize="0"/>
          <p:nvPr/>
        </p:nvPicPr>
        <p:blipFill>
          <a:blip r:embed="rId3">
            <a:alphaModFix/>
          </a:blip>
          <a:stretch>
            <a:fillRect/>
          </a:stretch>
        </p:blipFill>
        <p:spPr>
          <a:xfrm>
            <a:off x="7622775" y="0"/>
            <a:ext cx="1521225" cy="13747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2" name="Shape 1192"/>
        <p:cNvGrpSpPr/>
        <p:nvPr/>
      </p:nvGrpSpPr>
      <p:grpSpPr>
        <a:xfrm>
          <a:off x="0" y="0"/>
          <a:ext cx="0" cy="0"/>
          <a:chOff x="0" y="0"/>
          <a:chExt cx="0" cy="0"/>
        </a:xfrm>
      </p:grpSpPr>
      <p:sp>
        <p:nvSpPr>
          <p:cNvPr id="1193" name="Google Shape;1193;p148"/>
          <p:cNvSpPr txBox="1"/>
          <p:nvPr>
            <p:ph type="title"/>
          </p:nvPr>
        </p:nvSpPr>
        <p:spPr>
          <a:xfrm>
            <a:off x="720000" y="4351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Tech Stack</a:t>
            </a:r>
            <a:endParaRPr/>
          </a:p>
          <a:p>
            <a:pPr indent="0" lvl="0" marL="0" rtl="0" algn="ctr">
              <a:spcBef>
                <a:spcPts val="0"/>
              </a:spcBef>
              <a:spcAft>
                <a:spcPts val="0"/>
              </a:spcAft>
              <a:buNone/>
            </a:pPr>
            <a:r>
              <a:t/>
            </a:r>
            <a:endParaRPr/>
          </a:p>
        </p:txBody>
      </p:sp>
      <p:sp>
        <p:nvSpPr>
          <p:cNvPr id="1194" name="Google Shape;1194;p148"/>
          <p:cNvSpPr txBox="1"/>
          <p:nvPr/>
        </p:nvSpPr>
        <p:spPr>
          <a:xfrm>
            <a:off x="904500" y="1007825"/>
            <a:ext cx="7657800" cy="3173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300">
                <a:solidFill>
                  <a:schemeClr val="dk1"/>
                </a:solidFill>
                <a:latin typeface="Noto Sans"/>
                <a:ea typeface="Noto Sans"/>
                <a:cs typeface="Noto Sans"/>
                <a:sym typeface="Noto Sans"/>
              </a:rPr>
              <a:t>Backend </a:t>
            </a:r>
            <a:endParaRPr b="1" sz="1300">
              <a:solidFill>
                <a:schemeClr val="dk1"/>
              </a:solidFill>
              <a:latin typeface="Noto Sans"/>
              <a:ea typeface="Noto Sans"/>
              <a:cs typeface="Noto Sans"/>
              <a:sym typeface="Noto Sans"/>
            </a:endParaRPr>
          </a:p>
          <a:p>
            <a:pPr indent="-311150" lvl="0" marL="457200" rtl="0" algn="l">
              <a:lnSpc>
                <a:spcPct val="115000"/>
              </a:lnSpc>
              <a:spcBef>
                <a:spcPts val="1200"/>
              </a:spcBef>
              <a:spcAft>
                <a:spcPts val="0"/>
              </a:spcAft>
              <a:buClr>
                <a:schemeClr val="dk1"/>
              </a:buClr>
              <a:buSzPts val="1300"/>
              <a:buFont typeface="Noto Sans"/>
              <a:buChar char="●"/>
            </a:pPr>
            <a:r>
              <a:rPr lang="en" sz="1300">
                <a:solidFill>
                  <a:schemeClr val="dk1"/>
                </a:solidFill>
                <a:latin typeface="Noto Sans"/>
                <a:ea typeface="Noto Sans"/>
                <a:cs typeface="Noto Sans"/>
                <a:sym typeface="Noto Sans"/>
              </a:rPr>
              <a:t>Java</a:t>
            </a:r>
            <a:endParaRPr sz="1300">
              <a:solidFill>
                <a:schemeClr val="dk1"/>
              </a:solidFill>
              <a:latin typeface="Noto Sans"/>
              <a:ea typeface="Noto Sans"/>
              <a:cs typeface="Noto Sans"/>
              <a:sym typeface="Noto Sans"/>
            </a:endParaRPr>
          </a:p>
          <a:p>
            <a:pPr indent="-311150" lvl="0" marL="457200" rtl="0" algn="l">
              <a:lnSpc>
                <a:spcPct val="115000"/>
              </a:lnSpc>
              <a:spcBef>
                <a:spcPts val="0"/>
              </a:spcBef>
              <a:spcAft>
                <a:spcPts val="0"/>
              </a:spcAft>
              <a:buClr>
                <a:schemeClr val="dk1"/>
              </a:buClr>
              <a:buSzPts val="1300"/>
              <a:buFont typeface="Noto Sans"/>
              <a:buChar char="●"/>
            </a:pPr>
            <a:r>
              <a:rPr lang="en" sz="1300">
                <a:solidFill>
                  <a:schemeClr val="dk1"/>
                </a:solidFill>
                <a:latin typeface="Noto Sans"/>
                <a:ea typeface="Noto Sans"/>
                <a:cs typeface="Noto Sans"/>
                <a:sym typeface="Noto Sans"/>
              </a:rPr>
              <a:t>Spring Boot</a:t>
            </a:r>
            <a:endParaRPr sz="1300">
              <a:solidFill>
                <a:schemeClr val="dk1"/>
              </a:solidFill>
              <a:latin typeface="Noto Sans"/>
              <a:ea typeface="Noto Sans"/>
              <a:cs typeface="Noto Sans"/>
              <a:sym typeface="Noto Sans"/>
            </a:endParaRPr>
          </a:p>
          <a:p>
            <a:pPr indent="0" lvl="0" marL="0" rtl="0" algn="l">
              <a:lnSpc>
                <a:spcPct val="115000"/>
              </a:lnSpc>
              <a:spcBef>
                <a:spcPts val="1200"/>
              </a:spcBef>
              <a:spcAft>
                <a:spcPts val="0"/>
              </a:spcAft>
              <a:buNone/>
            </a:pPr>
            <a:r>
              <a:t/>
            </a:r>
            <a:endParaRPr sz="1300">
              <a:solidFill>
                <a:schemeClr val="dk1"/>
              </a:solidFill>
              <a:latin typeface="Noto Sans"/>
              <a:ea typeface="Noto Sans"/>
              <a:cs typeface="Noto Sans"/>
              <a:sym typeface="Noto Sans"/>
            </a:endParaRPr>
          </a:p>
          <a:p>
            <a:pPr indent="0" lvl="0" marL="0" rtl="0" algn="l">
              <a:lnSpc>
                <a:spcPct val="115000"/>
              </a:lnSpc>
              <a:spcBef>
                <a:spcPts val="1200"/>
              </a:spcBef>
              <a:spcAft>
                <a:spcPts val="0"/>
              </a:spcAft>
              <a:buNone/>
            </a:pPr>
            <a:r>
              <a:rPr b="1" lang="en" sz="1300">
                <a:solidFill>
                  <a:schemeClr val="dk1"/>
                </a:solidFill>
                <a:latin typeface="Noto Sans"/>
                <a:ea typeface="Noto Sans"/>
                <a:cs typeface="Noto Sans"/>
                <a:sym typeface="Noto Sans"/>
              </a:rPr>
              <a:t>AI Integration</a:t>
            </a:r>
            <a:endParaRPr b="1" sz="1300">
              <a:solidFill>
                <a:schemeClr val="dk1"/>
              </a:solidFill>
              <a:latin typeface="Noto Sans"/>
              <a:ea typeface="Noto Sans"/>
              <a:cs typeface="Noto Sans"/>
              <a:sym typeface="Noto Sans"/>
            </a:endParaRPr>
          </a:p>
          <a:p>
            <a:pPr indent="-311150" lvl="0" marL="457200" rtl="0" algn="l">
              <a:lnSpc>
                <a:spcPct val="115000"/>
              </a:lnSpc>
              <a:spcBef>
                <a:spcPts val="1200"/>
              </a:spcBef>
              <a:spcAft>
                <a:spcPts val="0"/>
              </a:spcAft>
              <a:buClr>
                <a:schemeClr val="dk1"/>
              </a:buClr>
              <a:buSzPts val="1300"/>
              <a:buFont typeface="Noto Sans"/>
              <a:buChar char="●"/>
            </a:pPr>
            <a:r>
              <a:rPr lang="en" sz="1300">
                <a:solidFill>
                  <a:schemeClr val="dk1"/>
                </a:solidFill>
                <a:latin typeface="Noto Sans"/>
                <a:ea typeface="Noto Sans"/>
                <a:cs typeface="Noto Sans"/>
                <a:sym typeface="Noto Sans"/>
              </a:rPr>
              <a:t>Deepseek</a:t>
            </a:r>
            <a:endParaRPr sz="1300">
              <a:solidFill>
                <a:schemeClr val="dk1"/>
              </a:solidFill>
              <a:latin typeface="Noto Sans"/>
              <a:ea typeface="Noto Sans"/>
              <a:cs typeface="Noto Sans"/>
              <a:sym typeface="Noto Sans"/>
            </a:endParaRPr>
          </a:p>
          <a:p>
            <a:pPr indent="0" lvl="0" marL="457200" rtl="0" algn="l">
              <a:lnSpc>
                <a:spcPct val="115000"/>
              </a:lnSpc>
              <a:spcBef>
                <a:spcPts val="1200"/>
              </a:spcBef>
              <a:spcAft>
                <a:spcPts val="0"/>
              </a:spcAft>
              <a:buNone/>
            </a:pPr>
            <a:r>
              <a:t/>
            </a:r>
            <a:endParaRPr sz="1300">
              <a:solidFill>
                <a:schemeClr val="dk1"/>
              </a:solidFill>
              <a:latin typeface="Noto Sans"/>
              <a:ea typeface="Noto Sans"/>
              <a:cs typeface="Noto Sans"/>
              <a:sym typeface="Noto Sans"/>
            </a:endParaRPr>
          </a:p>
          <a:p>
            <a:pPr indent="0" lvl="0" marL="0" rtl="0" algn="l">
              <a:spcBef>
                <a:spcPts val="1200"/>
              </a:spcBef>
              <a:spcAft>
                <a:spcPts val="0"/>
              </a:spcAft>
              <a:buNone/>
            </a:pPr>
            <a:r>
              <a:t/>
            </a:r>
            <a:endParaRPr sz="1200">
              <a:solidFill>
                <a:schemeClr val="dk1"/>
              </a:solidFill>
              <a:latin typeface="Noto Sans"/>
              <a:ea typeface="Noto Sans"/>
              <a:cs typeface="Noto Sans"/>
              <a:sym typeface="Noto Sans"/>
            </a:endParaRPr>
          </a:p>
          <a:p>
            <a:pPr indent="0" lvl="0" marL="0" rtl="0" algn="l">
              <a:spcBef>
                <a:spcPts val="0"/>
              </a:spcBef>
              <a:spcAft>
                <a:spcPts val="0"/>
              </a:spcAft>
              <a:buNone/>
            </a:pPr>
            <a:r>
              <a:t/>
            </a:r>
            <a:endParaRPr sz="2000">
              <a:solidFill>
                <a:schemeClr val="dk1"/>
              </a:solidFill>
              <a:latin typeface="Teko"/>
              <a:ea typeface="Teko"/>
              <a:cs typeface="Teko"/>
              <a:sym typeface="Teko"/>
            </a:endParaRPr>
          </a:p>
        </p:txBody>
      </p:sp>
      <p:pic>
        <p:nvPicPr>
          <p:cNvPr id="1195" name="Google Shape;1195;p148" title="Gymnetics.png"/>
          <p:cNvPicPr preferRelativeResize="0"/>
          <p:nvPr/>
        </p:nvPicPr>
        <p:blipFill>
          <a:blip r:embed="rId3">
            <a:alphaModFix/>
          </a:blip>
          <a:stretch>
            <a:fillRect/>
          </a:stretch>
        </p:blipFill>
        <p:spPr>
          <a:xfrm>
            <a:off x="7683825" y="0"/>
            <a:ext cx="1521225" cy="1374775"/>
          </a:xfrm>
          <a:prstGeom prst="rect">
            <a:avLst/>
          </a:prstGeom>
          <a:noFill/>
          <a:ln>
            <a:noFill/>
          </a:ln>
        </p:spPr>
      </p:pic>
      <p:sp>
        <p:nvSpPr>
          <p:cNvPr id="1196" name="Google Shape;1196;p148"/>
          <p:cNvSpPr txBox="1"/>
          <p:nvPr/>
        </p:nvSpPr>
        <p:spPr>
          <a:xfrm>
            <a:off x="5724525" y="1283850"/>
            <a:ext cx="3429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solidFill>
                <a:schemeClr val="dk1"/>
              </a:solidFill>
              <a:latin typeface="Noto Sans"/>
              <a:ea typeface="Noto Sans"/>
              <a:cs typeface="Noto Sans"/>
              <a:sym typeface="Noto Sans"/>
            </a:endParaRPr>
          </a:p>
        </p:txBody>
      </p:sp>
      <p:sp>
        <p:nvSpPr>
          <p:cNvPr id="1197" name="Google Shape;1197;p148"/>
          <p:cNvSpPr txBox="1"/>
          <p:nvPr/>
        </p:nvSpPr>
        <p:spPr>
          <a:xfrm>
            <a:off x="4631375" y="1007825"/>
            <a:ext cx="3750300" cy="238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300">
                <a:solidFill>
                  <a:schemeClr val="dk1"/>
                </a:solidFill>
                <a:latin typeface="Noto Sans"/>
                <a:ea typeface="Noto Sans"/>
                <a:cs typeface="Noto Sans"/>
                <a:sym typeface="Noto Sans"/>
              </a:rPr>
              <a:t>Frontend</a:t>
            </a:r>
            <a:endParaRPr b="1" sz="1300">
              <a:solidFill>
                <a:schemeClr val="dk1"/>
              </a:solidFill>
              <a:latin typeface="Noto Sans"/>
              <a:ea typeface="Noto Sans"/>
              <a:cs typeface="Noto Sans"/>
              <a:sym typeface="Noto Sans"/>
            </a:endParaRPr>
          </a:p>
          <a:p>
            <a:pPr indent="-311150" lvl="0" marL="457200" rtl="0" algn="l">
              <a:lnSpc>
                <a:spcPct val="115000"/>
              </a:lnSpc>
              <a:spcBef>
                <a:spcPts val="1200"/>
              </a:spcBef>
              <a:spcAft>
                <a:spcPts val="0"/>
              </a:spcAft>
              <a:buClr>
                <a:schemeClr val="dk1"/>
              </a:buClr>
              <a:buSzPts val="1300"/>
              <a:buFont typeface="Noto Sans"/>
              <a:buChar char="●"/>
            </a:pPr>
            <a:r>
              <a:rPr lang="en" sz="1300">
                <a:solidFill>
                  <a:schemeClr val="dk1"/>
                </a:solidFill>
                <a:latin typeface="Noto Sans"/>
                <a:ea typeface="Noto Sans"/>
                <a:cs typeface="Noto Sans"/>
                <a:sym typeface="Noto Sans"/>
              </a:rPr>
              <a:t>React</a:t>
            </a:r>
            <a:endParaRPr sz="1300">
              <a:solidFill>
                <a:schemeClr val="dk1"/>
              </a:solidFill>
              <a:latin typeface="Noto Sans"/>
              <a:ea typeface="Noto Sans"/>
              <a:cs typeface="Noto Sans"/>
              <a:sym typeface="Noto Sans"/>
            </a:endParaRPr>
          </a:p>
          <a:p>
            <a:pPr indent="-311150" lvl="0" marL="457200" rtl="0" algn="l">
              <a:lnSpc>
                <a:spcPct val="115000"/>
              </a:lnSpc>
              <a:spcBef>
                <a:spcPts val="0"/>
              </a:spcBef>
              <a:spcAft>
                <a:spcPts val="0"/>
              </a:spcAft>
              <a:buClr>
                <a:schemeClr val="dk1"/>
              </a:buClr>
              <a:buSzPts val="1300"/>
              <a:buFont typeface="Noto Sans"/>
              <a:buChar char="●"/>
            </a:pPr>
            <a:r>
              <a:rPr lang="en" sz="1300">
                <a:solidFill>
                  <a:schemeClr val="dk1"/>
                </a:solidFill>
                <a:latin typeface="Noto Sans"/>
                <a:ea typeface="Noto Sans"/>
                <a:cs typeface="Noto Sans"/>
                <a:sym typeface="Noto Sans"/>
              </a:rPr>
              <a:t>CSS</a:t>
            </a:r>
            <a:endParaRPr sz="1300">
              <a:solidFill>
                <a:schemeClr val="dk1"/>
              </a:solidFill>
              <a:latin typeface="Noto Sans"/>
              <a:ea typeface="Noto Sans"/>
              <a:cs typeface="Noto Sans"/>
              <a:sym typeface="Noto Sans"/>
            </a:endParaRPr>
          </a:p>
          <a:p>
            <a:pPr indent="-311150" lvl="0" marL="457200" rtl="0" algn="l">
              <a:lnSpc>
                <a:spcPct val="115000"/>
              </a:lnSpc>
              <a:spcBef>
                <a:spcPts val="0"/>
              </a:spcBef>
              <a:spcAft>
                <a:spcPts val="0"/>
              </a:spcAft>
              <a:buClr>
                <a:schemeClr val="dk1"/>
              </a:buClr>
              <a:buSzPts val="1300"/>
              <a:buFont typeface="Noto Sans"/>
              <a:buChar char="●"/>
            </a:pPr>
            <a:r>
              <a:rPr lang="en" sz="1300">
                <a:solidFill>
                  <a:schemeClr val="dk1"/>
                </a:solidFill>
                <a:latin typeface="Noto Sans"/>
                <a:ea typeface="Noto Sans"/>
                <a:cs typeface="Noto Sans"/>
                <a:sym typeface="Noto Sans"/>
              </a:rPr>
              <a:t>HTML</a:t>
            </a:r>
            <a:endParaRPr sz="1300">
              <a:solidFill>
                <a:schemeClr val="dk1"/>
              </a:solidFill>
              <a:latin typeface="Noto Sans"/>
              <a:ea typeface="Noto Sans"/>
              <a:cs typeface="Noto Sans"/>
              <a:sym typeface="Noto Sans"/>
            </a:endParaRPr>
          </a:p>
          <a:p>
            <a:pPr indent="0" lvl="0" marL="0" rtl="0" algn="l">
              <a:lnSpc>
                <a:spcPct val="115000"/>
              </a:lnSpc>
              <a:spcBef>
                <a:spcPts val="1200"/>
              </a:spcBef>
              <a:spcAft>
                <a:spcPts val="0"/>
              </a:spcAft>
              <a:buNone/>
            </a:pPr>
            <a:r>
              <a:rPr b="1" lang="en" sz="1300">
                <a:solidFill>
                  <a:schemeClr val="dk1"/>
                </a:solidFill>
                <a:latin typeface="Noto Sans"/>
                <a:ea typeface="Noto Sans"/>
                <a:cs typeface="Noto Sans"/>
                <a:sym typeface="Noto Sans"/>
              </a:rPr>
              <a:t>Database</a:t>
            </a:r>
            <a:endParaRPr b="1" sz="1300">
              <a:solidFill>
                <a:schemeClr val="dk1"/>
              </a:solidFill>
              <a:latin typeface="Noto Sans"/>
              <a:ea typeface="Noto Sans"/>
              <a:cs typeface="Noto Sans"/>
              <a:sym typeface="Noto Sans"/>
            </a:endParaRPr>
          </a:p>
          <a:p>
            <a:pPr indent="-311150" lvl="0" marL="457200" rtl="0" algn="l">
              <a:lnSpc>
                <a:spcPct val="115000"/>
              </a:lnSpc>
              <a:spcBef>
                <a:spcPts val="1200"/>
              </a:spcBef>
              <a:spcAft>
                <a:spcPts val="0"/>
              </a:spcAft>
              <a:buClr>
                <a:schemeClr val="dk1"/>
              </a:buClr>
              <a:buSzPts val="1300"/>
              <a:buFont typeface="Noto Sans"/>
              <a:buChar char="●"/>
            </a:pPr>
            <a:r>
              <a:rPr lang="en" sz="1300">
                <a:solidFill>
                  <a:schemeClr val="dk1"/>
                </a:solidFill>
                <a:latin typeface="Noto Sans"/>
                <a:ea typeface="Noto Sans"/>
                <a:cs typeface="Noto Sans"/>
                <a:sym typeface="Noto Sans"/>
              </a:rPr>
              <a:t>MySQL</a:t>
            </a:r>
            <a:endParaRPr sz="1300">
              <a:solidFill>
                <a:schemeClr val="dk1"/>
              </a:solidFill>
              <a:latin typeface="Noto Sans"/>
              <a:ea typeface="Noto Sans"/>
              <a:cs typeface="Noto Sans"/>
              <a:sym typeface="Noto Sans"/>
            </a:endParaRPr>
          </a:p>
          <a:p>
            <a:pPr indent="0" lvl="0" marL="0" rtl="0" algn="l">
              <a:lnSpc>
                <a:spcPct val="115000"/>
              </a:lnSpc>
              <a:spcBef>
                <a:spcPts val="1200"/>
              </a:spcBef>
              <a:spcAft>
                <a:spcPts val="1200"/>
              </a:spcAft>
              <a:buNone/>
            </a:pPr>
            <a:r>
              <a:t/>
            </a:r>
            <a:endParaRPr sz="1300">
              <a:solidFill>
                <a:schemeClr val="dk1"/>
              </a:solidFill>
              <a:latin typeface="Noto Sans"/>
              <a:ea typeface="Noto Sans"/>
              <a:cs typeface="Noto Sans"/>
              <a:sym typeface="Noto Sans"/>
            </a:endParaRPr>
          </a:p>
        </p:txBody>
      </p:sp>
      <p:sp>
        <p:nvSpPr>
          <p:cNvPr id="1198" name="Google Shape;1198;p148"/>
          <p:cNvSpPr txBox="1"/>
          <p:nvPr/>
        </p:nvSpPr>
        <p:spPr>
          <a:xfrm>
            <a:off x="904500" y="3619025"/>
            <a:ext cx="5775300" cy="1229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300">
                <a:solidFill>
                  <a:schemeClr val="dk1"/>
                </a:solidFill>
                <a:latin typeface="Noto Sans"/>
                <a:ea typeface="Noto Sans"/>
                <a:cs typeface="Noto Sans"/>
                <a:sym typeface="Noto Sans"/>
              </a:rPr>
              <a:t>Third Party</a:t>
            </a:r>
            <a:endParaRPr b="1" sz="1300">
              <a:solidFill>
                <a:schemeClr val="dk1"/>
              </a:solidFill>
              <a:latin typeface="Noto Sans"/>
              <a:ea typeface="Noto Sans"/>
              <a:cs typeface="Noto Sans"/>
              <a:sym typeface="Noto Sans"/>
            </a:endParaRPr>
          </a:p>
          <a:p>
            <a:pPr indent="-311150" lvl="0" marL="457200" rtl="0" algn="l">
              <a:lnSpc>
                <a:spcPct val="115000"/>
              </a:lnSpc>
              <a:spcBef>
                <a:spcPts val="1200"/>
              </a:spcBef>
              <a:spcAft>
                <a:spcPts val="0"/>
              </a:spcAft>
              <a:buClr>
                <a:schemeClr val="dk1"/>
              </a:buClr>
              <a:buSzPts val="1300"/>
              <a:buFont typeface="Noto Sans"/>
              <a:buChar char="●"/>
            </a:pPr>
            <a:r>
              <a:rPr lang="en" sz="1300">
                <a:solidFill>
                  <a:schemeClr val="dk1"/>
                </a:solidFill>
                <a:latin typeface="Noto Sans"/>
                <a:ea typeface="Noto Sans"/>
                <a:cs typeface="Noto Sans"/>
                <a:sym typeface="Noto Sans"/>
              </a:rPr>
              <a:t>Docker</a:t>
            </a:r>
            <a:endParaRPr sz="1300">
              <a:solidFill>
                <a:schemeClr val="dk1"/>
              </a:solidFill>
              <a:latin typeface="Noto Sans"/>
              <a:ea typeface="Noto Sans"/>
              <a:cs typeface="Noto Sans"/>
              <a:sym typeface="Noto Sans"/>
            </a:endParaRPr>
          </a:p>
          <a:p>
            <a:pPr indent="-311150" lvl="0" marL="457200" rtl="0" algn="l">
              <a:lnSpc>
                <a:spcPct val="115000"/>
              </a:lnSpc>
              <a:spcBef>
                <a:spcPts val="0"/>
              </a:spcBef>
              <a:spcAft>
                <a:spcPts val="0"/>
              </a:spcAft>
              <a:buClr>
                <a:schemeClr val="dk1"/>
              </a:buClr>
              <a:buSzPts val="1300"/>
              <a:buFont typeface="Noto Sans"/>
              <a:buChar char="●"/>
            </a:pPr>
            <a:r>
              <a:rPr lang="en" sz="1300">
                <a:solidFill>
                  <a:schemeClr val="dk1"/>
                </a:solidFill>
                <a:latin typeface="Noto Sans"/>
                <a:ea typeface="Noto Sans"/>
                <a:cs typeface="Noto Sans"/>
                <a:sym typeface="Noto Sans"/>
              </a:rPr>
              <a:t>AWS S3</a:t>
            </a:r>
            <a:endParaRPr sz="1300">
              <a:solidFill>
                <a:schemeClr val="dk1"/>
              </a:solidFill>
              <a:latin typeface="Noto Sans"/>
              <a:ea typeface="Noto Sans"/>
              <a:cs typeface="Noto Sans"/>
              <a:sym typeface="Noto Sans"/>
            </a:endParaRPr>
          </a:p>
          <a:p>
            <a:pPr indent="-311150" lvl="0" marL="457200" rtl="0" algn="l">
              <a:lnSpc>
                <a:spcPct val="115000"/>
              </a:lnSpc>
              <a:spcBef>
                <a:spcPts val="0"/>
              </a:spcBef>
              <a:spcAft>
                <a:spcPts val="0"/>
              </a:spcAft>
              <a:buClr>
                <a:schemeClr val="dk1"/>
              </a:buClr>
              <a:buSzPts val="1300"/>
              <a:buFont typeface="Noto Sans"/>
              <a:buChar char="●"/>
            </a:pPr>
            <a:r>
              <a:rPr lang="en" sz="1300">
                <a:solidFill>
                  <a:schemeClr val="dk1"/>
                </a:solidFill>
                <a:latin typeface="Noto Sans"/>
                <a:ea typeface="Noto Sans"/>
                <a:cs typeface="Noto Sans"/>
                <a:sym typeface="Noto Sans"/>
              </a:rPr>
              <a:t>Stripe</a:t>
            </a:r>
            <a:endParaRPr sz="1300">
              <a:solidFill>
                <a:schemeClr val="dk1"/>
              </a:solidFill>
              <a:latin typeface="Noto Sans"/>
              <a:ea typeface="Noto Sans"/>
              <a:cs typeface="Noto Sans"/>
              <a:sym typeface="Noto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2" name="Shape 1202"/>
        <p:cNvGrpSpPr/>
        <p:nvPr/>
      </p:nvGrpSpPr>
      <p:grpSpPr>
        <a:xfrm>
          <a:off x="0" y="0"/>
          <a:ext cx="0" cy="0"/>
          <a:chOff x="0" y="0"/>
          <a:chExt cx="0" cy="0"/>
        </a:xfrm>
      </p:grpSpPr>
      <p:sp>
        <p:nvSpPr>
          <p:cNvPr id="1203" name="Google Shape;1203;p149"/>
          <p:cNvSpPr txBox="1"/>
          <p:nvPr>
            <p:ph type="title"/>
          </p:nvPr>
        </p:nvSpPr>
        <p:spPr>
          <a:xfrm>
            <a:off x="680375" y="4133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Context Diagram</a:t>
            </a:r>
            <a:endParaRPr/>
          </a:p>
        </p:txBody>
      </p:sp>
      <p:pic>
        <p:nvPicPr>
          <p:cNvPr id="1204" name="Google Shape;1204;p149" title="IMG_8401.jpg"/>
          <p:cNvPicPr preferRelativeResize="0"/>
          <p:nvPr/>
        </p:nvPicPr>
        <p:blipFill>
          <a:blip r:embed="rId3">
            <a:alphaModFix/>
          </a:blip>
          <a:stretch>
            <a:fillRect/>
          </a:stretch>
        </p:blipFill>
        <p:spPr>
          <a:xfrm>
            <a:off x="1628813" y="1025650"/>
            <a:ext cx="5886376" cy="38526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8" name="Shape 1208"/>
        <p:cNvGrpSpPr/>
        <p:nvPr/>
      </p:nvGrpSpPr>
      <p:grpSpPr>
        <a:xfrm>
          <a:off x="0" y="0"/>
          <a:ext cx="0" cy="0"/>
          <a:chOff x="0" y="0"/>
          <a:chExt cx="0" cy="0"/>
        </a:xfrm>
      </p:grpSpPr>
      <p:sp>
        <p:nvSpPr>
          <p:cNvPr id="1209" name="Google Shape;1209;p15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Timeline</a:t>
            </a:r>
            <a:endParaRPr/>
          </a:p>
        </p:txBody>
      </p:sp>
      <p:graphicFrame>
        <p:nvGraphicFramePr>
          <p:cNvPr id="1210" name="Google Shape;1210;p150"/>
          <p:cNvGraphicFramePr/>
          <p:nvPr/>
        </p:nvGraphicFramePr>
        <p:xfrm>
          <a:off x="720025" y="1469388"/>
          <a:ext cx="3000000" cy="3000000"/>
        </p:xfrm>
        <a:graphic>
          <a:graphicData uri="http://schemas.openxmlformats.org/drawingml/2006/table">
            <a:tbl>
              <a:tblPr>
                <a:noFill/>
                <a:tableStyleId>{F1C46842-0235-4EC0-8918-E6AF7380864C}</a:tableStyleId>
              </a:tblPr>
              <a:tblGrid>
                <a:gridCol w="1982175"/>
                <a:gridCol w="3214775"/>
                <a:gridCol w="501400"/>
                <a:gridCol w="501400"/>
                <a:gridCol w="501400"/>
                <a:gridCol w="501400"/>
                <a:gridCol w="501400"/>
              </a:tblGrid>
              <a:tr h="615100">
                <a:tc>
                  <a:txBody>
                    <a:bodyPr/>
                    <a:lstStyle/>
                    <a:p>
                      <a:pPr indent="0" lvl="0" marL="0" rtl="0" algn="ctr">
                        <a:spcBef>
                          <a:spcPts val="0"/>
                        </a:spcBef>
                        <a:spcAft>
                          <a:spcPts val="0"/>
                        </a:spcAft>
                        <a:buNone/>
                      </a:pPr>
                      <a:r>
                        <a:rPr b="1" lang="en" sz="1600">
                          <a:solidFill>
                            <a:schemeClr val="lt1"/>
                          </a:solidFill>
                          <a:latin typeface="Teko"/>
                          <a:ea typeface="Teko"/>
                          <a:cs typeface="Teko"/>
                          <a:sym typeface="Teko"/>
                        </a:rPr>
                        <a:t>INITIATIVE</a:t>
                      </a:r>
                      <a:endParaRPr b="1" sz="1600">
                        <a:solidFill>
                          <a:schemeClr val="lt1"/>
                        </a:solidFill>
                        <a:latin typeface="Teko"/>
                        <a:ea typeface="Teko"/>
                        <a:cs typeface="Teko"/>
                        <a:sym typeface="Teko"/>
                      </a:endParaRPr>
                    </a:p>
                  </a:txBody>
                  <a:tcPr marT="68575" marB="6857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b="1" lang="en" sz="1600">
                          <a:solidFill>
                            <a:schemeClr val="lt1"/>
                          </a:solidFill>
                          <a:latin typeface="Teko"/>
                          <a:ea typeface="Teko"/>
                          <a:cs typeface="Teko"/>
                          <a:sym typeface="Teko"/>
                        </a:rPr>
                        <a:t>OBJECTIVE</a:t>
                      </a:r>
                      <a:endParaRPr b="1" sz="1600">
                        <a:solidFill>
                          <a:schemeClr val="lt1"/>
                        </a:solidFill>
                        <a:latin typeface="Teko"/>
                        <a:ea typeface="Teko"/>
                        <a:cs typeface="Teko"/>
                        <a:sym typeface="Teko"/>
                      </a:endParaRPr>
                    </a:p>
                  </a:txBody>
                  <a:tcPr marT="0" marB="0"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b="1" lang="en" sz="1200">
                          <a:solidFill>
                            <a:schemeClr val="lt1"/>
                          </a:solidFill>
                          <a:latin typeface="Teko"/>
                          <a:ea typeface="Teko"/>
                          <a:cs typeface="Teko"/>
                          <a:sym typeface="Teko"/>
                        </a:rPr>
                        <a:t>May 22</a:t>
                      </a:r>
                      <a:endParaRPr b="1" sz="1200">
                        <a:solidFill>
                          <a:schemeClr val="lt1"/>
                        </a:solidFill>
                        <a:latin typeface="Teko"/>
                        <a:ea typeface="Teko"/>
                        <a:cs typeface="Teko"/>
                        <a:sym typeface="Teko"/>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b="1" lang="en" sz="1200">
                          <a:solidFill>
                            <a:schemeClr val="lt1"/>
                          </a:solidFill>
                          <a:latin typeface="Teko"/>
                          <a:ea typeface="Teko"/>
                          <a:cs typeface="Teko"/>
                          <a:sym typeface="Teko"/>
                        </a:rPr>
                        <a:t>June 11</a:t>
                      </a:r>
                      <a:endParaRPr b="1" sz="1200">
                        <a:solidFill>
                          <a:schemeClr val="lt1"/>
                        </a:solidFill>
                        <a:latin typeface="Teko"/>
                        <a:ea typeface="Teko"/>
                        <a:cs typeface="Teko"/>
                        <a:sym typeface="Teko"/>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b="1" lang="en" sz="1200">
                          <a:solidFill>
                            <a:schemeClr val="lt1"/>
                          </a:solidFill>
                          <a:latin typeface="Teko"/>
                          <a:ea typeface="Teko"/>
                          <a:cs typeface="Teko"/>
                          <a:sym typeface="Teko"/>
                        </a:rPr>
                        <a:t>July 9</a:t>
                      </a:r>
                      <a:endParaRPr b="1" sz="1200">
                        <a:solidFill>
                          <a:schemeClr val="lt1"/>
                        </a:solidFill>
                        <a:latin typeface="Teko"/>
                        <a:ea typeface="Teko"/>
                        <a:cs typeface="Teko"/>
                        <a:sym typeface="Teko"/>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Clr>
                          <a:srgbClr val="000000"/>
                        </a:buClr>
                        <a:buSzPts val="1100"/>
                        <a:buFont typeface="Arial"/>
                        <a:buNone/>
                      </a:pPr>
                      <a:r>
                        <a:rPr b="1" lang="en" sz="1200">
                          <a:solidFill>
                            <a:schemeClr val="lt1"/>
                          </a:solidFill>
                          <a:latin typeface="Teko"/>
                          <a:ea typeface="Teko"/>
                          <a:cs typeface="Teko"/>
                          <a:sym typeface="Teko"/>
                        </a:rPr>
                        <a:t>July 31</a:t>
                      </a:r>
                      <a:endParaRPr b="1" sz="1200">
                        <a:solidFill>
                          <a:schemeClr val="lt1"/>
                        </a:solidFill>
                        <a:latin typeface="Teko"/>
                        <a:ea typeface="Teko"/>
                        <a:cs typeface="Teko"/>
                        <a:sym typeface="Teko"/>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b="1" lang="en" sz="1200">
                          <a:solidFill>
                            <a:schemeClr val="lt1"/>
                          </a:solidFill>
                          <a:latin typeface="Teko"/>
                          <a:ea typeface="Teko"/>
                          <a:cs typeface="Teko"/>
                          <a:sym typeface="Teko"/>
                        </a:rPr>
                        <a:t>Aug 22</a:t>
                      </a:r>
                      <a:endParaRPr b="1" sz="1200">
                        <a:solidFill>
                          <a:schemeClr val="lt1"/>
                        </a:solidFill>
                        <a:latin typeface="Teko"/>
                        <a:ea typeface="Teko"/>
                        <a:cs typeface="Teko"/>
                        <a:sym typeface="Teko"/>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accent1"/>
                    </a:solidFill>
                  </a:tcPr>
                </a:tc>
              </a:tr>
              <a:tr h="627575">
                <a:tc>
                  <a:txBody>
                    <a:bodyPr/>
                    <a:lstStyle/>
                    <a:p>
                      <a:pPr indent="0" lvl="0" marL="0" rtl="0" algn="l">
                        <a:spcBef>
                          <a:spcPts val="0"/>
                        </a:spcBef>
                        <a:spcAft>
                          <a:spcPts val="0"/>
                        </a:spcAft>
                        <a:buNone/>
                      </a:pPr>
                      <a:r>
                        <a:rPr lang="en" sz="1000">
                          <a:solidFill>
                            <a:schemeClr val="dk1"/>
                          </a:solidFill>
                          <a:latin typeface="Noto Sans"/>
                          <a:ea typeface="Noto Sans"/>
                          <a:cs typeface="Noto Sans"/>
                          <a:sym typeface="Noto Sans"/>
                        </a:rPr>
                        <a:t>Sprint 0</a:t>
                      </a:r>
                      <a:endParaRPr sz="1000">
                        <a:solidFill>
                          <a:schemeClr val="dk1"/>
                        </a:solidFill>
                        <a:latin typeface="Noto Sans"/>
                        <a:ea typeface="Noto Sans"/>
                        <a:cs typeface="Noto Sans"/>
                        <a:sym typeface="Noto Sans"/>
                      </a:endParaRPr>
                    </a:p>
                  </a:txBody>
                  <a:tcPr marT="45700" marB="45700" marR="45700" marL="4570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accent4"/>
                    </a:solidFill>
                  </a:tcPr>
                </a:tc>
                <a:tc>
                  <a:txBody>
                    <a:bodyPr/>
                    <a:lstStyle/>
                    <a:p>
                      <a:pPr indent="0" lvl="0" marL="0" rtl="0" algn="l">
                        <a:spcBef>
                          <a:spcPts val="0"/>
                        </a:spcBef>
                        <a:spcAft>
                          <a:spcPts val="0"/>
                        </a:spcAft>
                        <a:buNone/>
                      </a:pPr>
                      <a:r>
                        <a:rPr lang="en" sz="1100">
                          <a:solidFill>
                            <a:schemeClr val="dk1"/>
                          </a:solidFill>
                          <a:latin typeface="Noto Sans"/>
                          <a:ea typeface="Noto Sans"/>
                          <a:cs typeface="Noto Sans"/>
                          <a:sym typeface="Noto Sans"/>
                        </a:rPr>
                        <a:t>Develop a business application, personas, a schedule. Record presentation and retrospective. Introduce the MVP.</a:t>
                      </a:r>
                      <a:endParaRPr sz="1100">
                        <a:solidFill>
                          <a:schemeClr val="dk1"/>
                        </a:solidFill>
                        <a:latin typeface="Noto Sans"/>
                        <a:ea typeface="Noto Sans"/>
                        <a:cs typeface="Noto Sans"/>
                        <a:sym typeface="Noto Sans"/>
                      </a:endParaRPr>
                    </a:p>
                  </a:txBody>
                  <a:tcPr marT="45700" marB="45700" marR="45700" marL="4570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accent4"/>
                    </a:solidFill>
                  </a:tcPr>
                </a:tc>
                <a:tc>
                  <a:txBody>
                    <a:bodyPr/>
                    <a:lstStyle/>
                    <a:p>
                      <a:pPr indent="0" lvl="0" marL="0" rtl="0" algn="l">
                        <a:spcBef>
                          <a:spcPts val="0"/>
                        </a:spcBef>
                        <a:spcAft>
                          <a:spcPts val="0"/>
                        </a:spcAft>
                        <a:buNone/>
                      </a:pPr>
                      <a:r>
                        <a:t/>
                      </a:r>
                      <a:endParaRPr sz="1000">
                        <a:latin typeface="Open Sans"/>
                        <a:ea typeface="Open Sans"/>
                        <a:cs typeface="Open Sans"/>
                        <a:sym typeface="Open Sans"/>
                      </a:endParaRPr>
                    </a:p>
                  </a:txBody>
                  <a:tcPr marT="0" marB="0" marR="0" marL="0" anchor="ctr">
                    <a:lnL cap="flat" cmpd="sng" w="9525">
                      <a:solidFill>
                        <a:schemeClr val="dk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accent2"/>
                    </a:solidFill>
                  </a:tcPr>
                </a:tc>
                <a:tc>
                  <a:txBody>
                    <a:bodyPr/>
                    <a:lstStyle/>
                    <a:p>
                      <a:pPr indent="0" lvl="0" marL="0" rtl="0" algn="l">
                        <a:spcBef>
                          <a:spcPts val="0"/>
                        </a:spcBef>
                        <a:spcAft>
                          <a:spcPts val="0"/>
                        </a:spcAft>
                        <a:buNone/>
                      </a:pPr>
                      <a:r>
                        <a:t/>
                      </a:r>
                      <a:endParaRPr sz="1000">
                        <a:latin typeface="Open Sans"/>
                        <a:ea typeface="Open Sans"/>
                        <a:cs typeface="Open Sans"/>
                        <a:sym typeface="Open Sans"/>
                      </a:endParaRPr>
                    </a:p>
                  </a:txBody>
                  <a:tcPr marT="0" marB="0" marR="0" marL="0" anchor="ctr">
                    <a:lnL cap="flat" cmpd="sng" w="9525">
                      <a:solidFill>
                        <a:schemeClr val="accent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accent2"/>
                    </a:solidFill>
                  </a:tcPr>
                </a:tc>
                <a:tc>
                  <a:txBody>
                    <a:bodyPr/>
                    <a:lstStyle/>
                    <a:p>
                      <a:pPr indent="0" lvl="0" marL="0" rtl="0" algn="l">
                        <a:spcBef>
                          <a:spcPts val="0"/>
                        </a:spcBef>
                        <a:spcAft>
                          <a:spcPts val="0"/>
                        </a:spcAft>
                        <a:buNone/>
                      </a:pPr>
                      <a:r>
                        <a:t/>
                      </a:r>
                      <a:endParaRPr sz="1000">
                        <a:latin typeface="Open Sans"/>
                        <a:ea typeface="Open Sans"/>
                        <a:cs typeface="Open Sans"/>
                        <a:sym typeface="Open Sans"/>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accent4"/>
                    </a:solidFill>
                  </a:tcPr>
                </a:tc>
                <a:tc>
                  <a:txBody>
                    <a:bodyPr/>
                    <a:lstStyle/>
                    <a:p>
                      <a:pPr indent="0" lvl="0" marL="0" rtl="0" algn="l">
                        <a:spcBef>
                          <a:spcPts val="0"/>
                        </a:spcBef>
                        <a:spcAft>
                          <a:spcPts val="0"/>
                        </a:spcAft>
                        <a:buNone/>
                      </a:pPr>
                      <a:r>
                        <a:t/>
                      </a:r>
                      <a:endParaRPr sz="1000">
                        <a:latin typeface="Open Sans"/>
                        <a:ea typeface="Open Sans"/>
                        <a:cs typeface="Open Sans"/>
                        <a:sym typeface="Open Sans"/>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accent4"/>
                    </a:solidFill>
                  </a:tcPr>
                </a:tc>
                <a:tc>
                  <a:txBody>
                    <a:bodyPr/>
                    <a:lstStyle/>
                    <a:p>
                      <a:pPr indent="0" lvl="0" marL="0" rtl="0" algn="l">
                        <a:spcBef>
                          <a:spcPts val="0"/>
                        </a:spcBef>
                        <a:spcAft>
                          <a:spcPts val="0"/>
                        </a:spcAft>
                        <a:buNone/>
                      </a:pPr>
                      <a:r>
                        <a:t/>
                      </a:r>
                      <a:endParaRPr sz="1000">
                        <a:latin typeface="Open Sans"/>
                        <a:ea typeface="Open Sans"/>
                        <a:cs typeface="Open Sans"/>
                        <a:sym typeface="Open Sans"/>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accent4"/>
                    </a:solidFill>
                  </a:tcPr>
                </a:tc>
              </a:tr>
              <a:tr h="627575">
                <a:tc>
                  <a:txBody>
                    <a:bodyPr/>
                    <a:lstStyle/>
                    <a:p>
                      <a:pPr indent="0" lvl="0" marL="0" rtl="0" algn="l">
                        <a:spcBef>
                          <a:spcPts val="0"/>
                        </a:spcBef>
                        <a:spcAft>
                          <a:spcPts val="0"/>
                        </a:spcAft>
                        <a:buNone/>
                      </a:pPr>
                      <a:r>
                        <a:rPr lang="en" sz="1000">
                          <a:solidFill>
                            <a:schemeClr val="dk1"/>
                          </a:solidFill>
                          <a:latin typeface="Noto Sans"/>
                          <a:ea typeface="Noto Sans"/>
                          <a:cs typeface="Noto Sans"/>
                          <a:sym typeface="Noto Sans"/>
                        </a:rPr>
                        <a:t>Sprint 1</a:t>
                      </a:r>
                      <a:endParaRPr sz="1000">
                        <a:solidFill>
                          <a:schemeClr val="dk1"/>
                        </a:solidFill>
                        <a:latin typeface="Noto Sans"/>
                        <a:ea typeface="Noto Sans"/>
                        <a:cs typeface="Noto Sans"/>
                        <a:sym typeface="Noto Sans"/>
                      </a:endParaRPr>
                    </a:p>
                  </a:txBody>
                  <a:tcPr marT="45700" marB="45700" marR="45700" marL="4570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accent4"/>
                    </a:solidFill>
                  </a:tcPr>
                </a:tc>
                <a:tc>
                  <a:txBody>
                    <a:bodyPr/>
                    <a:lstStyle/>
                    <a:p>
                      <a:pPr indent="0" lvl="0" marL="0" rtl="0" algn="l">
                        <a:spcBef>
                          <a:spcPts val="0"/>
                        </a:spcBef>
                        <a:spcAft>
                          <a:spcPts val="0"/>
                        </a:spcAft>
                        <a:buNone/>
                      </a:pPr>
                      <a:r>
                        <a:rPr lang="en" sz="1100">
                          <a:solidFill>
                            <a:schemeClr val="dk1"/>
                          </a:solidFill>
                          <a:latin typeface="Noto Sans"/>
                          <a:ea typeface="Noto Sans"/>
                          <a:cs typeface="Noto Sans"/>
                          <a:sym typeface="Noto Sans"/>
                        </a:rPr>
                        <a:t>Develop user stories with acceptance criteria, test cases, and backlogs. Record retrospective and sprint planning.</a:t>
                      </a:r>
                      <a:endParaRPr sz="1000">
                        <a:solidFill>
                          <a:schemeClr val="dk1"/>
                        </a:solidFill>
                        <a:latin typeface="Noto Sans"/>
                        <a:ea typeface="Noto Sans"/>
                        <a:cs typeface="Noto Sans"/>
                        <a:sym typeface="Noto Sans"/>
                      </a:endParaRPr>
                    </a:p>
                  </a:txBody>
                  <a:tcPr marT="45700" marB="45700" marR="45700" marL="4570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accent4"/>
                    </a:solidFill>
                  </a:tcPr>
                </a:tc>
                <a:tc>
                  <a:txBody>
                    <a:bodyPr/>
                    <a:lstStyle/>
                    <a:p>
                      <a:pPr indent="0" lvl="0" marL="0" rtl="0" algn="l">
                        <a:spcBef>
                          <a:spcPts val="0"/>
                        </a:spcBef>
                        <a:spcAft>
                          <a:spcPts val="0"/>
                        </a:spcAft>
                        <a:buNone/>
                      </a:pPr>
                      <a:r>
                        <a:t/>
                      </a:r>
                      <a:endParaRPr sz="1000">
                        <a:latin typeface="Open Sans"/>
                        <a:ea typeface="Open Sans"/>
                        <a:cs typeface="Open Sans"/>
                        <a:sym typeface="Open Sans"/>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accent4"/>
                    </a:solidFill>
                  </a:tcPr>
                </a:tc>
                <a:tc>
                  <a:txBody>
                    <a:bodyPr/>
                    <a:lstStyle/>
                    <a:p>
                      <a:pPr indent="0" lvl="0" marL="0" rtl="0" algn="l">
                        <a:spcBef>
                          <a:spcPts val="0"/>
                        </a:spcBef>
                        <a:spcAft>
                          <a:spcPts val="0"/>
                        </a:spcAft>
                        <a:buNone/>
                      </a:pPr>
                      <a:r>
                        <a:t/>
                      </a:r>
                      <a:endParaRPr sz="1000">
                        <a:latin typeface="Open Sans"/>
                        <a:ea typeface="Open Sans"/>
                        <a:cs typeface="Open Sans"/>
                        <a:sym typeface="Open Sans"/>
                      </a:endParaRPr>
                    </a:p>
                  </a:txBody>
                  <a:tcPr marT="0" marB="0" marR="0" marL="0" anchor="ctr">
                    <a:lnL cap="flat" cmpd="sng" w="9525">
                      <a:solidFill>
                        <a:schemeClr val="dk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accent2"/>
                    </a:solidFill>
                  </a:tcPr>
                </a:tc>
                <a:tc>
                  <a:txBody>
                    <a:bodyPr/>
                    <a:lstStyle/>
                    <a:p>
                      <a:pPr indent="0" lvl="0" marL="0" rtl="0" algn="l">
                        <a:spcBef>
                          <a:spcPts val="0"/>
                        </a:spcBef>
                        <a:spcAft>
                          <a:spcPts val="0"/>
                        </a:spcAft>
                        <a:buNone/>
                      </a:pPr>
                      <a:r>
                        <a:t/>
                      </a:r>
                      <a:endParaRPr sz="1000">
                        <a:latin typeface="Open Sans"/>
                        <a:ea typeface="Open Sans"/>
                        <a:cs typeface="Open Sans"/>
                        <a:sym typeface="Open Sans"/>
                      </a:endParaRPr>
                    </a:p>
                  </a:txBody>
                  <a:tcPr marT="0" marB="0" marR="0" marL="0" anchor="ctr">
                    <a:lnL cap="flat" cmpd="sng" w="9525">
                      <a:solidFill>
                        <a:schemeClr val="accent2"/>
                      </a:solidFill>
                      <a:prstDash val="solid"/>
                      <a:round/>
                      <a:headEnd len="sm" w="sm" type="none"/>
                      <a:tailEnd len="sm" w="sm" type="none"/>
                    </a:lnL>
                    <a:lnR cap="flat" cmpd="sng" w="9525">
                      <a:solidFill>
                        <a:srgbClr val="191919"/>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accent2"/>
                    </a:solidFill>
                  </a:tcPr>
                </a:tc>
                <a:tc>
                  <a:txBody>
                    <a:bodyPr/>
                    <a:lstStyle/>
                    <a:p>
                      <a:pPr indent="0" lvl="0" marL="0" rtl="0" algn="l">
                        <a:spcBef>
                          <a:spcPts val="0"/>
                        </a:spcBef>
                        <a:spcAft>
                          <a:spcPts val="0"/>
                        </a:spcAft>
                        <a:buNone/>
                      </a:pPr>
                      <a:r>
                        <a:t/>
                      </a:r>
                      <a:endParaRPr sz="1000">
                        <a:latin typeface="Open Sans"/>
                        <a:ea typeface="Open Sans"/>
                        <a:cs typeface="Open Sans"/>
                        <a:sym typeface="Open Sans"/>
                      </a:endParaRPr>
                    </a:p>
                  </a:txBody>
                  <a:tcPr marT="0" marB="0" marR="0" marL="0" anchor="ctr">
                    <a:lnL cap="flat" cmpd="sng" w="9525">
                      <a:solidFill>
                        <a:srgbClr val="191919"/>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accent4"/>
                    </a:solidFill>
                  </a:tcPr>
                </a:tc>
                <a:tc>
                  <a:txBody>
                    <a:bodyPr/>
                    <a:lstStyle/>
                    <a:p>
                      <a:pPr indent="0" lvl="0" marL="0" rtl="0" algn="l">
                        <a:spcBef>
                          <a:spcPts val="0"/>
                        </a:spcBef>
                        <a:spcAft>
                          <a:spcPts val="0"/>
                        </a:spcAft>
                        <a:buNone/>
                      </a:pPr>
                      <a:r>
                        <a:t/>
                      </a:r>
                      <a:endParaRPr sz="1000">
                        <a:latin typeface="Open Sans"/>
                        <a:ea typeface="Open Sans"/>
                        <a:cs typeface="Open Sans"/>
                        <a:sym typeface="Open Sans"/>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accent4"/>
                    </a:solidFill>
                  </a:tcPr>
                </a:tc>
              </a:tr>
              <a:tr h="627575">
                <a:tc>
                  <a:txBody>
                    <a:bodyPr/>
                    <a:lstStyle/>
                    <a:p>
                      <a:pPr indent="0" lvl="0" marL="0" rtl="0" algn="l">
                        <a:spcBef>
                          <a:spcPts val="0"/>
                        </a:spcBef>
                        <a:spcAft>
                          <a:spcPts val="0"/>
                        </a:spcAft>
                        <a:buNone/>
                      </a:pPr>
                      <a:r>
                        <a:rPr lang="en" sz="1000">
                          <a:solidFill>
                            <a:schemeClr val="dk1"/>
                          </a:solidFill>
                          <a:latin typeface="Noto Sans"/>
                          <a:ea typeface="Noto Sans"/>
                          <a:cs typeface="Noto Sans"/>
                          <a:sym typeface="Noto Sans"/>
                        </a:rPr>
                        <a:t>Sprint 2 Part 1</a:t>
                      </a:r>
                      <a:endParaRPr sz="1000">
                        <a:solidFill>
                          <a:schemeClr val="dk1"/>
                        </a:solidFill>
                        <a:latin typeface="Noto Sans"/>
                        <a:ea typeface="Noto Sans"/>
                        <a:cs typeface="Noto Sans"/>
                        <a:sym typeface="Noto Sans"/>
                      </a:endParaRPr>
                    </a:p>
                  </a:txBody>
                  <a:tcPr marT="45700" marB="45700" marR="45700" marL="4570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accent4"/>
                    </a:solidFill>
                  </a:tcPr>
                </a:tc>
                <a:tc>
                  <a:txBody>
                    <a:bodyPr/>
                    <a:lstStyle/>
                    <a:p>
                      <a:pPr indent="0" lvl="0" marL="0" rtl="0" algn="l">
                        <a:spcBef>
                          <a:spcPts val="0"/>
                        </a:spcBef>
                        <a:spcAft>
                          <a:spcPts val="0"/>
                        </a:spcAft>
                        <a:buNone/>
                      </a:pPr>
                      <a:r>
                        <a:rPr lang="en" sz="1100">
                          <a:solidFill>
                            <a:schemeClr val="dk1"/>
                          </a:solidFill>
                          <a:latin typeface="Noto Sans"/>
                          <a:ea typeface="Noto Sans"/>
                          <a:cs typeface="Noto Sans"/>
                          <a:sym typeface="Noto Sans"/>
                        </a:rPr>
                        <a:t>Continue </a:t>
                      </a:r>
                      <a:r>
                        <a:rPr lang="en" sz="1100">
                          <a:solidFill>
                            <a:schemeClr val="dk1"/>
                          </a:solidFill>
                          <a:latin typeface="Noto Sans"/>
                          <a:ea typeface="Noto Sans"/>
                          <a:cs typeface="Noto Sans"/>
                          <a:sym typeface="Noto Sans"/>
                        </a:rPr>
                        <a:t>developing user stories with acceptance criteria, test cases, and backlogs. Record retrospective and sprint planning.</a:t>
                      </a:r>
                      <a:endParaRPr sz="1000">
                        <a:solidFill>
                          <a:schemeClr val="dk1"/>
                        </a:solidFill>
                        <a:latin typeface="Noto Sans"/>
                        <a:ea typeface="Noto Sans"/>
                        <a:cs typeface="Noto Sans"/>
                        <a:sym typeface="Noto Sans"/>
                      </a:endParaRPr>
                    </a:p>
                  </a:txBody>
                  <a:tcPr marT="45700" marB="45700" marR="45700" marL="4570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accent4"/>
                    </a:solidFill>
                  </a:tcPr>
                </a:tc>
                <a:tc>
                  <a:txBody>
                    <a:bodyPr/>
                    <a:lstStyle/>
                    <a:p>
                      <a:pPr indent="0" lvl="0" marL="0" rtl="0" algn="l">
                        <a:spcBef>
                          <a:spcPts val="0"/>
                        </a:spcBef>
                        <a:spcAft>
                          <a:spcPts val="0"/>
                        </a:spcAft>
                        <a:buNone/>
                      </a:pPr>
                      <a:r>
                        <a:t/>
                      </a:r>
                      <a:endParaRPr sz="1000">
                        <a:latin typeface="Open Sans"/>
                        <a:ea typeface="Open Sans"/>
                        <a:cs typeface="Open Sans"/>
                        <a:sym typeface="Open Sans"/>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accent4"/>
                    </a:solidFill>
                  </a:tcPr>
                </a:tc>
                <a:tc>
                  <a:txBody>
                    <a:bodyPr/>
                    <a:lstStyle/>
                    <a:p>
                      <a:pPr indent="0" lvl="0" marL="0" rtl="0" algn="l">
                        <a:spcBef>
                          <a:spcPts val="0"/>
                        </a:spcBef>
                        <a:spcAft>
                          <a:spcPts val="0"/>
                        </a:spcAft>
                        <a:buNone/>
                      </a:pPr>
                      <a:r>
                        <a:t/>
                      </a:r>
                      <a:endParaRPr sz="1000">
                        <a:latin typeface="Open Sans"/>
                        <a:ea typeface="Open Sans"/>
                        <a:cs typeface="Open Sans"/>
                        <a:sym typeface="Open Sans"/>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accent4"/>
                    </a:solidFill>
                  </a:tcPr>
                </a:tc>
                <a:tc>
                  <a:txBody>
                    <a:bodyPr/>
                    <a:lstStyle/>
                    <a:p>
                      <a:pPr indent="0" lvl="0" marL="0" rtl="0" algn="l">
                        <a:spcBef>
                          <a:spcPts val="0"/>
                        </a:spcBef>
                        <a:spcAft>
                          <a:spcPts val="0"/>
                        </a:spcAft>
                        <a:buNone/>
                      </a:pPr>
                      <a:r>
                        <a:t/>
                      </a:r>
                      <a:endParaRPr sz="1000">
                        <a:latin typeface="Open Sans"/>
                        <a:ea typeface="Open Sans"/>
                        <a:cs typeface="Open Sans"/>
                        <a:sym typeface="Open Sans"/>
                      </a:endParaRPr>
                    </a:p>
                  </a:txBody>
                  <a:tcPr marT="0" marB="0" marR="0" marL="0" anchor="ctr">
                    <a:lnL cap="flat" cmpd="sng" w="9525">
                      <a:solidFill>
                        <a:schemeClr val="dk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accent2"/>
                    </a:solidFill>
                  </a:tcPr>
                </a:tc>
                <a:tc>
                  <a:txBody>
                    <a:bodyPr/>
                    <a:lstStyle/>
                    <a:p>
                      <a:pPr indent="0" lvl="0" marL="0" rtl="0" algn="l">
                        <a:spcBef>
                          <a:spcPts val="0"/>
                        </a:spcBef>
                        <a:spcAft>
                          <a:spcPts val="0"/>
                        </a:spcAft>
                        <a:buNone/>
                      </a:pPr>
                      <a:r>
                        <a:t/>
                      </a:r>
                      <a:endParaRPr sz="1000">
                        <a:latin typeface="Open Sans"/>
                        <a:ea typeface="Open Sans"/>
                        <a:cs typeface="Open Sans"/>
                        <a:sym typeface="Open Sans"/>
                      </a:endParaRPr>
                    </a:p>
                  </a:txBody>
                  <a:tcPr marT="0" marB="0" marR="0" marL="0" anchor="ctr">
                    <a:lnL cap="flat" cmpd="sng" w="9525">
                      <a:solidFill>
                        <a:schemeClr val="accent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accent2"/>
                    </a:solidFill>
                  </a:tcPr>
                </a:tc>
                <a:tc>
                  <a:txBody>
                    <a:bodyPr/>
                    <a:lstStyle/>
                    <a:p>
                      <a:pPr indent="0" lvl="0" marL="0" rtl="0" algn="l">
                        <a:spcBef>
                          <a:spcPts val="0"/>
                        </a:spcBef>
                        <a:spcAft>
                          <a:spcPts val="0"/>
                        </a:spcAft>
                        <a:buNone/>
                      </a:pPr>
                      <a:r>
                        <a:t/>
                      </a:r>
                      <a:endParaRPr sz="1000">
                        <a:latin typeface="Open Sans"/>
                        <a:ea typeface="Open Sans"/>
                        <a:cs typeface="Open Sans"/>
                        <a:sym typeface="Open Sans"/>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accent4"/>
                    </a:solidFill>
                  </a:tcPr>
                </a:tc>
              </a:tr>
              <a:tr h="627575">
                <a:tc>
                  <a:txBody>
                    <a:bodyPr/>
                    <a:lstStyle/>
                    <a:p>
                      <a:pPr indent="0" lvl="0" marL="0" rtl="0" algn="l">
                        <a:spcBef>
                          <a:spcPts val="0"/>
                        </a:spcBef>
                        <a:spcAft>
                          <a:spcPts val="0"/>
                        </a:spcAft>
                        <a:buNone/>
                      </a:pPr>
                      <a:r>
                        <a:rPr lang="en" sz="1000">
                          <a:solidFill>
                            <a:schemeClr val="dk1"/>
                          </a:solidFill>
                          <a:latin typeface="Noto Sans"/>
                          <a:ea typeface="Noto Sans"/>
                          <a:cs typeface="Noto Sans"/>
                          <a:sym typeface="Noto Sans"/>
                        </a:rPr>
                        <a:t>Sprint 2 Part 2</a:t>
                      </a:r>
                      <a:endParaRPr sz="1000">
                        <a:solidFill>
                          <a:schemeClr val="dk1"/>
                        </a:solidFill>
                        <a:latin typeface="Noto Sans"/>
                        <a:ea typeface="Noto Sans"/>
                        <a:cs typeface="Noto Sans"/>
                        <a:sym typeface="Noto Sans"/>
                      </a:endParaRPr>
                    </a:p>
                  </a:txBody>
                  <a:tcPr marT="45700" marB="45700" marR="45700" marL="4570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accent4"/>
                    </a:solidFill>
                  </a:tcPr>
                </a:tc>
                <a:tc>
                  <a:txBody>
                    <a:bodyPr/>
                    <a:lstStyle/>
                    <a:p>
                      <a:pPr indent="0" lvl="0" marL="0" rtl="0" algn="l">
                        <a:spcBef>
                          <a:spcPts val="0"/>
                        </a:spcBef>
                        <a:spcAft>
                          <a:spcPts val="0"/>
                        </a:spcAft>
                        <a:buNone/>
                      </a:pPr>
                      <a:r>
                        <a:rPr lang="en" sz="1100">
                          <a:solidFill>
                            <a:schemeClr val="dk1"/>
                          </a:solidFill>
                          <a:latin typeface="Noto Sans"/>
                          <a:ea typeface="Noto Sans"/>
                          <a:cs typeface="Noto Sans"/>
                          <a:sym typeface="Noto Sans"/>
                        </a:rPr>
                        <a:t>Present the functional MVP with minimal usable features. Present more stories and build on top of this MVP. </a:t>
                      </a:r>
                      <a:r>
                        <a:rPr lang="en" sz="1100">
                          <a:solidFill>
                            <a:schemeClr val="dk1"/>
                          </a:solidFill>
                          <a:latin typeface="Noto Sans"/>
                          <a:ea typeface="Noto Sans"/>
                          <a:cs typeface="Noto Sans"/>
                          <a:sym typeface="Noto Sans"/>
                        </a:rPr>
                        <a:t>Record a final retrospective and sprint planning.</a:t>
                      </a:r>
                      <a:endParaRPr sz="1000">
                        <a:solidFill>
                          <a:schemeClr val="dk1"/>
                        </a:solidFill>
                        <a:latin typeface="Noto Sans"/>
                        <a:ea typeface="Noto Sans"/>
                        <a:cs typeface="Noto Sans"/>
                        <a:sym typeface="Noto Sans"/>
                      </a:endParaRPr>
                    </a:p>
                  </a:txBody>
                  <a:tcPr marT="45700" marB="45700" marR="45700" marL="4570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accent4"/>
                    </a:solidFill>
                  </a:tcPr>
                </a:tc>
                <a:tc>
                  <a:txBody>
                    <a:bodyPr/>
                    <a:lstStyle/>
                    <a:p>
                      <a:pPr indent="0" lvl="0" marL="0" rtl="0" algn="ctr">
                        <a:spcBef>
                          <a:spcPts val="0"/>
                        </a:spcBef>
                        <a:spcAft>
                          <a:spcPts val="0"/>
                        </a:spcAft>
                        <a:buNone/>
                      </a:pPr>
                      <a:r>
                        <a:t/>
                      </a:r>
                      <a:endParaRPr sz="1000">
                        <a:solidFill>
                          <a:srgbClr val="191919"/>
                        </a:solidFill>
                        <a:latin typeface="Open Sans"/>
                        <a:ea typeface="Open Sans"/>
                        <a:cs typeface="Open Sans"/>
                        <a:sym typeface="Open Sans"/>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accent4"/>
                    </a:solidFill>
                  </a:tcPr>
                </a:tc>
                <a:tc>
                  <a:txBody>
                    <a:bodyPr/>
                    <a:lstStyle/>
                    <a:p>
                      <a:pPr indent="0" lvl="0" marL="0" rtl="0" algn="ctr">
                        <a:spcBef>
                          <a:spcPts val="0"/>
                        </a:spcBef>
                        <a:spcAft>
                          <a:spcPts val="0"/>
                        </a:spcAft>
                        <a:buNone/>
                      </a:pPr>
                      <a:r>
                        <a:t/>
                      </a:r>
                      <a:endParaRPr sz="1000">
                        <a:solidFill>
                          <a:srgbClr val="191919"/>
                        </a:solidFill>
                        <a:latin typeface="Open Sans"/>
                        <a:ea typeface="Open Sans"/>
                        <a:cs typeface="Open Sans"/>
                        <a:sym typeface="Open Sans"/>
                      </a:endParaRPr>
                    </a:p>
                  </a:txBody>
                  <a:tcPr marT="0" marB="0" marR="0" marL="0" anchor="ctr">
                    <a:lnL cap="flat" cmpd="sng" w="9525">
                      <a:solidFill>
                        <a:schemeClr val="dk2"/>
                      </a:solidFill>
                      <a:prstDash val="solid"/>
                      <a:round/>
                      <a:headEnd len="sm" w="sm" type="none"/>
                      <a:tailEnd len="sm" w="sm" type="none"/>
                    </a:lnL>
                    <a:lnR cap="flat" cmpd="sng" w="9525">
                      <a:solidFill>
                        <a:srgbClr val="191919"/>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accent4"/>
                    </a:solidFill>
                  </a:tcPr>
                </a:tc>
                <a:tc>
                  <a:txBody>
                    <a:bodyPr/>
                    <a:lstStyle/>
                    <a:p>
                      <a:pPr indent="0" lvl="0" marL="0" rtl="0" algn="ctr">
                        <a:spcBef>
                          <a:spcPts val="0"/>
                        </a:spcBef>
                        <a:spcAft>
                          <a:spcPts val="0"/>
                        </a:spcAft>
                        <a:buNone/>
                      </a:pPr>
                      <a:r>
                        <a:t/>
                      </a:r>
                      <a:endParaRPr sz="1000">
                        <a:solidFill>
                          <a:srgbClr val="191919"/>
                        </a:solidFill>
                        <a:latin typeface="Open Sans"/>
                        <a:ea typeface="Open Sans"/>
                        <a:cs typeface="Open Sans"/>
                        <a:sym typeface="Open Sans"/>
                      </a:endParaRPr>
                    </a:p>
                  </a:txBody>
                  <a:tcPr marT="0" marB="0" marR="0" marL="0" anchor="ctr">
                    <a:lnL cap="flat" cmpd="sng" w="9525">
                      <a:solidFill>
                        <a:srgbClr val="191919"/>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accent4"/>
                    </a:solidFill>
                  </a:tcPr>
                </a:tc>
                <a:tc>
                  <a:txBody>
                    <a:bodyPr/>
                    <a:lstStyle/>
                    <a:p>
                      <a:pPr indent="0" lvl="0" marL="0" rtl="0" algn="ctr">
                        <a:spcBef>
                          <a:spcPts val="0"/>
                        </a:spcBef>
                        <a:spcAft>
                          <a:spcPts val="0"/>
                        </a:spcAft>
                        <a:buNone/>
                      </a:pPr>
                      <a:r>
                        <a:t/>
                      </a:r>
                      <a:endParaRPr sz="1000">
                        <a:solidFill>
                          <a:srgbClr val="191919"/>
                        </a:solidFill>
                        <a:latin typeface="Open Sans"/>
                        <a:ea typeface="Open Sans"/>
                        <a:cs typeface="Open Sans"/>
                        <a:sym typeface="Open Sans"/>
                      </a:endParaRPr>
                    </a:p>
                  </a:txBody>
                  <a:tcPr marT="0" marB="0" marR="0" marL="0" anchor="ctr">
                    <a:lnL cap="flat" cmpd="sng" w="9525">
                      <a:solidFill>
                        <a:schemeClr val="dk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accent2"/>
                    </a:solidFill>
                  </a:tcPr>
                </a:tc>
                <a:tc>
                  <a:txBody>
                    <a:bodyPr/>
                    <a:lstStyle/>
                    <a:p>
                      <a:pPr indent="0" lvl="0" marL="0" rtl="0" algn="ctr">
                        <a:spcBef>
                          <a:spcPts val="0"/>
                        </a:spcBef>
                        <a:spcAft>
                          <a:spcPts val="0"/>
                        </a:spcAft>
                        <a:buNone/>
                      </a:pPr>
                      <a:r>
                        <a:t/>
                      </a:r>
                      <a:endParaRPr sz="1000">
                        <a:solidFill>
                          <a:srgbClr val="191919"/>
                        </a:solidFill>
                        <a:latin typeface="Open Sans"/>
                        <a:ea typeface="Open Sans"/>
                        <a:cs typeface="Open Sans"/>
                        <a:sym typeface="Open Sans"/>
                      </a:endParaRPr>
                    </a:p>
                  </a:txBody>
                  <a:tcPr marT="0" marB="0" marR="0" marL="0" anchor="ctr">
                    <a:lnL cap="flat" cmpd="sng" w="9525">
                      <a:solidFill>
                        <a:schemeClr val="accent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accent2"/>
                    </a:solidFill>
                  </a:tcPr>
                </a:tc>
              </a:tr>
            </a:tbl>
          </a:graphicData>
        </a:graphic>
      </p:graphicFrame>
      <p:grpSp>
        <p:nvGrpSpPr>
          <p:cNvPr id="1211" name="Google Shape;1211;p150"/>
          <p:cNvGrpSpPr/>
          <p:nvPr/>
        </p:nvGrpSpPr>
        <p:grpSpPr>
          <a:xfrm>
            <a:off x="-625550" y="126575"/>
            <a:ext cx="1551350" cy="1342825"/>
            <a:chOff x="305350" y="253700"/>
            <a:chExt cx="1551350" cy="1342825"/>
          </a:xfrm>
        </p:grpSpPr>
        <p:sp>
          <p:nvSpPr>
            <p:cNvPr id="1212" name="Google Shape;1212;p150"/>
            <p:cNvSpPr/>
            <p:nvPr/>
          </p:nvSpPr>
          <p:spPr>
            <a:xfrm>
              <a:off x="305350" y="743175"/>
              <a:ext cx="721625" cy="853350"/>
            </a:xfrm>
            <a:custGeom>
              <a:rect b="b" l="l" r="r" t="t"/>
              <a:pathLst>
                <a:path extrusionOk="0" h="34134" w="28865">
                  <a:moveTo>
                    <a:pt x="22788" y="30913"/>
                  </a:moveTo>
                  <a:lnTo>
                    <a:pt x="24099" y="30157"/>
                  </a:lnTo>
                  <a:lnTo>
                    <a:pt x="24028" y="30034"/>
                  </a:lnTo>
                  <a:cubicBezTo>
                    <a:pt x="28463" y="26270"/>
                    <a:pt x="28864" y="18121"/>
                    <a:pt x="24708" y="10924"/>
                  </a:cubicBezTo>
                  <a:cubicBezTo>
                    <a:pt x="20554" y="3727"/>
                    <a:pt x="13296" y="1"/>
                    <a:pt x="7820" y="1960"/>
                  </a:cubicBezTo>
                  <a:lnTo>
                    <a:pt x="7753" y="1845"/>
                  </a:lnTo>
                  <a:lnTo>
                    <a:pt x="6698" y="2456"/>
                  </a:lnTo>
                  <a:cubicBezTo>
                    <a:pt x="6611" y="2501"/>
                    <a:pt x="6523" y="2545"/>
                    <a:pt x="6437" y="2593"/>
                  </a:cubicBezTo>
                  <a:cubicBezTo>
                    <a:pt x="862" y="5814"/>
                    <a:pt x="0" y="14763"/>
                    <a:pt x="4516" y="22584"/>
                  </a:cubicBezTo>
                  <a:cubicBezTo>
                    <a:pt x="9031" y="30403"/>
                    <a:pt x="17212" y="34133"/>
                    <a:pt x="22788" y="3091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150"/>
            <p:cNvSpPr/>
            <p:nvPr/>
          </p:nvSpPr>
          <p:spPr>
            <a:xfrm>
              <a:off x="346775" y="703625"/>
              <a:ext cx="730600" cy="868975"/>
            </a:xfrm>
            <a:custGeom>
              <a:rect b="b" l="l" r="r" t="t"/>
              <a:pathLst>
                <a:path extrusionOk="0" h="34759" w="29224">
                  <a:moveTo>
                    <a:pt x="4515" y="23208"/>
                  </a:moveTo>
                  <a:cubicBezTo>
                    <a:pt x="0" y="15388"/>
                    <a:pt x="860" y="6438"/>
                    <a:pt x="6437" y="3219"/>
                  </a:cubicBezTo>
                  <a:cubicBezTo>
                    <a:pt x="12013" y="0"/>
                    <a:pt x="20193" y="3730"/>
                    <a:pt x="24708" y="11550"/>
                  </a:cubicBezTo>
                  <a:cubicBezTo>
                    <a:pt x="29223" y="19371"/>
                    <a:pt x="28363" y="28320"/>
                    <a:pt x="22787" y="31539"/>
                  </a:cubicBezTo>
                  <a:cubicBezTo>
                    <a:pt x="17212" y="34758"/>
                    <a:pt x="9030" y="31029"/>
                    <a:pt x="4515" y="2320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150"/>
            <p:cNvSpPr/>
            <p:nvPr/>
          </p:nvSpPr>
          <p:spPr>
            <a:xfrm>
              <a:off x="580850" y="1000550"/>
              <a:ext cx="250425" cy="275000"/>
            </a:xfrm>
            <a:custGeom>
              <a:rect b="b" l="l" r="r" t="t"/>
              <a:pathLst>
                <a:path extrusionOk="0" h="11000" w="10017">
                  <a:moveTo>
                    <a:pt x="3911" y="1"/>
                  </a:moveTo>
                  <a:cubicBezTo>
                    <a:pt x="3345" y="1"/>
                    <a:pt x="2801" y="134"/>
                    <a:pt x="2313" y="416"/>
                  </a:cubicBezTo>
                  <a:cubicBezTo>
                    <a:pt x="310" y="1573"/>
                    <a:pt x="1" y="4787"/>
                    <a:pt x="1623" y="7594"/>
                  </a:cubicBezTo>
                  <a:cubicBezTo>
                    <a:pt x="2402" y="8943"/>
                    <a:pt x="3530" y="10015"/>
                    <a:pt x="4761" y="10576"/>
                  </a:cubicBezTo>
                  <a:cubicBezTo>
                    <a:pt x="5379" y="10858"/>
                    <a:pt x="5998" y="10999"/>
                    <a:pt x="6583" y="10999"/>
                  </a:cubicBezTo>
                  <a:cubicBezTo>
                    <a:pt x="7161" y="10999"/>
                    <a:pt x="7706" y="10862"/>
                    <a:pt x="8183" y="10586"/>
                  </a:cubicBezTo>
                  <a:cubicBezTo>
                    <a:pt x="9146" y="10031"/>
                    <a:pt x="9758" y="8963"/>
                    <a:pt x="9887" y="7617"/>
                  </a:cubicBezTo>
                  <a:cubicBezTo>
                    <a:pt x="10017" y="6271"/>
                    <a:pt x="9652" y="4757"/>
                    <a:pt x="8873" y="3408"/>
                  </a:cubicBezTo>
                  <a:cubicBezTo>
                    <a:pt x="7648" y="1284"/>
                    <a:pt x="5669" y="1"/>
                    <a:pt x="39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150"/>
            <p:cNvSpPr/>
            <p:nvPr/>
          </p:nvSpPr>
          <p:spPr>
            <a:xfrm>
              <a:off x="648250" y="1062175"/>
              <a:ext cx="127675" cy="151850"/>
            </a:xfrm>
            <a:custGeom>
              <a:rect b="b" l="l" r="r" t="t"/>
              <a:pathLst>
                <a:path extrusionOk="0" h="6074" w="5107">
                  <a:moveTo>
                    <a:pt x="789" y="4055"/>
                  </a:moveTo>
                  <a:cubicBezTo>
                    <a:pt x="0" y="2689"/>
                    <a:pt x="150" y="1125"/>
                    <a:pt x="1125" y="564"/>
                  </a:cubicBezTo>
                  <a:cubicBezTo>
                    <a:pt x="2098" y="1"/>
                    <a:pt x="3528" y="653"/>
                    <a:pt x="4317" y="2019"/>
                  </a:cubicBezTo>
                  <a:cubicBezTo>
                    <a:pt x="5107" y="3386"/>
                    <a:pt x="4955" y="4949"/>
                    <a:pt x="3982" y="5511"/>
                  </a:cubicBezTo>
                  <a:cubicBezTo>
                    <a:pt x="3007" y="6074"/>
                    <a:pt x="1577" y="5422"/>
                    <a:pt x="789" y="4055"/>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150"/>
            <p:cNvSpPr/>
            <p:nvPr/>
          </p:nvSpPr>
          <p:spPr>
            <a:xfrm>
              <a:off x="676350" y="672825"/>
              <a:ext cx="770175" cy="527125"/>
            </a:xfrm>
            <a:custGeom>
              <a:rect b="b" l="l" r="r" t="t"/>
              <a:pathLst>
                <a:path extrusionOk="0" h="21085" w="30807">
                  <a:moveTo>
                    <a:pt x="1" y="16138"/>
                  </a:moveTo>
                  <a:lnTo>
                    <a:pt x="27951" y="1"/>
                  </a:lnTo>
                  <a:lnTo>
                    <a:pt x="30806" y="4950"/>
                  </a:lnTo>
                  <a:lnTo>
                    <a:pt x="2858" y="21085"/>
                  </a:lnTo>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150"/>
            <p:cNvSpPr/>
            <p:nvPr/>
          </p:nvSpPr>
          <p:spPr>
            <a:xfrm>
              <a:off x="1058775" y="326700"/>
              <a:ext cx="712450" cy="834800"/>
            </a:xfrm>
            <a:custGeom>
              <a:rect b="b" l="l" r="r" t="t"/>
              <a:pathLst>
                <a:path extrusionOk="0" h="33392" w="28498">
                  <a:moveTo>
                    <a:pt x="22787" y="30173"/>
                  </a:moveTo>
                  <a:lnTo>
                    <a:pt x="25480" y="28619"/>
                  </a:lnTo>
                  <a:lnTo>
                    <a:pt x="25184" y="28106"/>
                  </a:lnTo>
                  <a:cubicBezTo>
                    <a:pt x="28497" y="23988"/>
                    <a:pt x="28469" y="16696"/>
                    <a:pt x="24709" y="10184"/>
                  </a:cubicBezTo>
                  <a:cubicBezTo>
                    <a:pt x="20949" y="3672"/>
                    <a:pt x="14649" y="1"/>
                    <a:pt x="9427" y="812"/>
                  </a:cubicBezTo>
                  <a:lnTo>
                    <a:pt x="9130" y="299"/>
                  </a:lnTo>
                  <a:lnTo>
                    <a:pt x="6437" y="1853"/>
                  </a:lnTo>
                  <a:cubicBezTo>
                    <a:pt x="861" y="5072"/>
                    <a:pt x="1" y="14021"/>
                    <a:pt x="4516" y="21842"/>
                  </a:cubicBezTo>
                  <a:cubicBezTo>
                    <a:pt x="9031" y="29663"/>
                    <a:pt x="17212" y="33392"/>
                    <a:pt x="22787" y="3017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150"/>
            <p:cNvSpPr/>
            <p:nvPr/>
          </p:nvSpPr>
          <p:spPr>
            <a:xfrm>
              <a:off x="1126075" y="253700"/>
              <a:ext cx="730625" cy="868950"/>
            </a:xfrm>
            <a:custGeom>
              <a:rect b="b" l="l" r="r" t="t"/>
              <a:pathLst>
                <a:path extrusionOk="0" h="34758" w="29225">
                  <a:moveTo>
                    <a:pt x="4516" y="23208"/>
                  </a:moveTo>
                  <a:cubicBezTo>
                    <a:pt x="1" y="15387"/>
                    <a:pt x="861" y="6438"/>
                    <a:pt x="6438" y="3219"/>
                  </a:cubicBezTo>
                  <a:cubicBezTo>
                    <a:pt x="12014" y="0"/>
                    <a:pt x="20194" y="3729"/>
                    <a:pt x="24709" y="11550"/>
                  </a:cubicBezTo>
                  <a:cubicBezTo>
                    <a:pt x="29224" y="19369"/>
                    <a:pt x="28364" y="28320"/>
                    <a:pt x="22788" y="31539"/>
                  </a:cubicBezTo>
                  <a:cubicBezTo>
                    <a:pt x="17212" y="34758"/>
                    <a:pt x="9031" y="31028"/>
                    <a:pt x="4516" y="23208"/>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150"/>
            <p:cNvSpPr/>
            <p:nvPr/>
          </p:nvSpPr>
          <p:spPr>
            <a:xfrm>
              <a:off x="1206025" y="360425"/>
              <a:ext cx="574075" cy="672650"/>
            </a:xfrm>
            <a:custGeom>
              <a:rect b="b" l="l" r="r" t="t"/>
              <a:pathLst>
                <a:path extrusionOk="0" h="26906" w="22963">
                  <a:moveTo>
                    <a:pt x="18361" y="24312"/>
                  </a:moveTo>
                  <a:lnTo>
                    <a:pt x="20531" y="23058"/>
                  </a:lnTo>
                  <a:lnTo>
                    <a:pt x="20292" y="22645"/>
                  </a:lnTo>
                  <a:cubicBezTo>
                    <a:pt x="22962" y="19328"/>
                    <a:pt x="22938" y="13453"/>
                    <a:pt x="19910" y="8206"/>
                  </a:cubicBezTo>
                  <a:cubicBezTo>
                    <a:pt x="16880" y="2959"/>
                    <a:pt x="11803" y="0"/>
                    <a:pt x="7595" y="654"/>
                  </a:cubicBezTo>
                  <a:lnTo>
                    <a:pt x="7356" y="241"/>
                  </a:lnTo>
                  <a:lnTo>
                    <a:pt x="5187" y="1493"/>
                  </a:lnTo>
                  <a:cubicBezTo>
                    <a:pt x="694" y="4088"/>
                    <a:pt x="0" y="11298"/>
                    <a:pt x="3639" y="17599"/>
                  </a:cubicBezTo>
                  <a:cubicBezTo>
                    <a:pt x="7277" y="23900"/>
                    <a:pt x="13869" y="26905"/>
                    <a:pt x="18361" y="24312"/>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150"/>
            <p:cNvSpPr/>
            <p:nvPr/>
          </p:nvSpPr>
          <p:spPr>
            <a:xfrm>
              <a:off x="1260275" y="301600"/>
              <a:ext cx="588675" cy="700175"/>
            </a:xfrm>
            <a:custGeom>
              <a:rect b="b" l="l" r="r" t="t"/>
              <a:pathLst>
                <a:path extrusionOk="0" h="28007" w="23547">
                  <a:moveTo>
                    <a:pt x="3638" y="18699"/>
                  </a:moveTo>
                  <a:cubicBezTo>
                    <a:pt x="0" y="12398"/>
                    <a:pt x="693" y="5188"/>
                    <a:pt x="5186" y="2594"/>
                  </a:cubicBezTo>
                  <a:cubicBezTo>
                    <a:pt x="9679" y="0"/>
                    <a:pt x="16270" y="3004"/>
                    <a:pt x="19908" y="9306"/>
                  </a:cubicBezTo>
                  <a:cubicBezTo>
                    <a:pt x="23547" y="15607"/>
                    <a:pt x="22853" y="22818"/>
                    <a:pt x="18361" y="25411"/>
                  </a:cubicBezTo>
                  <a:cubicBezTo>
                    <a:pt x="13867" y="28007"/>
                    <a:pt x="7277" y="25001"/>
                    <a:pt x="3638" y="18699"/>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150"/>
            <p:cNvSpPr/>
            <p:nvPr/>
          </p:nvSpPr>
          <p:spPr>
            <a:xfrm>
              <a:off x="1473500" y="589800"/>
              <a:ext cx="124325" cy="147775"/>
            </a:xfrm>
            <a:custGeom>
              <a:rect b="b" l="l" r="r" t="t"/>
              <a:pathLst>
                <a:path extrusionOk="0" h="5911" w="4973">
                  <a:moveTo>
                    <a:pt x="3982" y="5347"/>
                  </a:moveTo>
                  <a:lnTo>
                    <a:pt x="4672" y="4949"/>
                  </a:lnTo>
                  <a:lnTo>
                    <a:pt x="4559" y="4752"/>
                  </a:lnTo>
                  <a:cubicBezTo>
                    <a:pt x="4972" y="4011"/>
                    <a:pt x="4909" y="2878"/>
                    <a:pt x="4319" y="1856"/>
                  </a:cubicBezTo>
                  <a:cubicBezTo>
                    <a:pt x="3727" y="832"/>
                    <a:pt x="2778" y="210"/>
                    <a:pt x="1930" y="197"/>
                  </a:cubicBezTo>
                  <a:lnTo>
                    <a:pt x="1815" y="0"/>
                  </a:lnTo>
                  <a:lnTo>
                    <a:pt x="1125" y="400"/>
                  </a:lnTo>
                  <a:cubicBezTo>
                    <a:pt x="150" y="962"/>
                    <a:pt x="1" y="2525"/>
                    <a:pt x="789" y="3892"/>
                  </a:cubicBezTo>
                  <a:cubicBezTo>
                    <a:pt x="1579" y="5258"/>
                    <a:pt x="3008" y="5910"/>
                    <a:pt x="3982" y="5347"/>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150"/>
            <p:cNvSpPr/>
            <p:nvPr/>
          </p:nvSpPr>
          <p:spPr>
            <a:xfrm>
              <a:off x="1490750" y="575750"/>
              <a:ext cx="127700" cy="151875"/>
            </a:xfrm>
            <a:custGeom>
              <a:rect b="b" l="l" r="r" t="t"/>
              <a:pathLst>
                <a:path extrusionOk="0" h="6075" w="5108">
                  <a:moveTo>
                    <a:pt x="790" y="4055"/>
                  </a:moveTo>
                  <a:cubicBezTo>
                    <a:pt x="1" y="2689"/>
                    <a:pt x="152" y="1125"/>
                    <a:pt x="1125" y="562"/>
                  </a:cubicBezTo>
                  <a:cubicBezTo>
                    <a:pt x="2100" y="1"/>
                    <a:pt x="3530" y="651"/>
                    <a:pt x="4319" y="2018"/>
                  </a:cubicBezTo>
                  <a:cubicBezTo>
                    <a:pt x="5107" y="3384"/>
                    <a:pt x="4957" y="4948"/>
                    <a:pt x="3982" y="5511"/>
                  </a:cubicBezTo>
                  <a:cubicBezTo>
                    <a:pt x="3009" y="6074"/>
                    <a:pt x="1579" y="5422"/>
                    <a:pt x="790" y="4055"/>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223" name="Google Shape;1223;p150" title="Gymnetics.png"/>
          <p:cNvPicPr preferRelativeResize="0"/>
          <p:nvPr/>
        </p:nvPicPr>
        <p:blipFill>
          <a:blip r:embed="rId3">
            <a:alphaModFix/>
          </a:blip>
          <a:stretch>
            <a:fillRect/>
          </a:stretch>
        </p:blipFill>
        <p:spPr>
          <a:xfrm>
            <a:off x="7674375" y="-41100"/>
            <a:ext cx="1521225" cy="1374775"/>
          </a:xfrm>
          <a:prstGeom prst="rect">
            <a:avLst/>
          </a:prstGeom>
          <a:noFill/>
          <a:ln cap="flat" cmpd="sng" w="9525">
            <a:solidFill>
              <a:schemeClr val="lt1"/>
            </a:solidFill>
            <a:prstDash val="solid"/>
            <a:round/>
            <a:headEnd len="sm" w="sm" type="none"/>
            <a:tailEnd len="sm" w="sm" type="none"/>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7" name="Shape 1227"/>
        <p:cNvGrpSpPr/>
        <p:nvPr/>
      </p:nvGrpSpPr>
      <p:grpSpPr>
        <a:xfrm>
          <a:off x="0" y="0"/>
          <a:ext cx="0" cy="0"/>
          <a:chOff x="0" y="0"/>
          <a:chExt cx="0" cy="0"/>
        </a:xfrm>
      </p:grpSpPr>
      <p:sp>
        <p:nvSpPr>
          <p:cNvPr id="1228" name="Google Shape;1228;p15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Retrospective</a:t>
            </a:r>
            <a:endParaRPr/>
          </a:p>
        </p:txBody>
      </p:sp>
      <p:sp>
        <p:nvSpPr>
          <p:cNvPr id="1229" name="Google Shape;1229;p151"/>
          <p:cNvSpPr txBox="1"/>
          <p:nvPr/>
        </p:nvSpPr>
        <p:spPr>
          <a:xfrm>
            <a:off x="1088050" y="1177075"/>
            <a:ext cx="6874500" cy="3343200"/>
          </a:xfrm>
          <a:prstGeom prst="rect">
            <a:avLst/>
          </a:prstGeom>
          <a:noFill/>
          <a:ln>
            <a:noFill/>
          </a:ln>
        </p:spPr>
        <p:txBody>
          <a:bodyPr anchorCtr="0" anchor="t" bIns="91425" lIns="91425" spcFirstLastPara="1" rIns="91425" wrap="square" tIns="91425">
            <a:noAutofit/>
          </a:bodyPr>
          <a:lstStyle/>
          <a:p>
            <a:pPr indent="-304800" lvl="0" marL="457200" rtl="0" algn="l">
              <a:lnSpc>
                <a:spcPct val="150000"/>
              </a:lnSpc>
              <a:spcBef>
                <a:spcPts val="0"/>
              </a:spcBef>
              <a:spcAft>
                <a:spcPts val="0"/>
              </a:spcAft>
              <a:buClr>
                <a:schemeClr val="dk1"/>
              </a:buClr>
              <a:buSzPts val="1200"/>
              <a:buFont typeface="Noto Sans"/>
              <a:buChar char="●"/>
            </a:pPr>
            <a:r>
              <a:rPr lang="en" sz="1410">
                <a:solidFill>
                  <a:schemeClr val="dk1"/>
                </a:solidFill>
                <a:latin typeface="Noto Sans"/>
                <a:ea typeface="Noto Sans"/>
                <a:cs typeface="Noto Sans"/>
                <a:sym typeface="Noto Sans"/>
              </a:rPr>
              <a:t>Chose an AI centered </a:t>
            </a:r>
            <a:r>
              <a:rPr lang="en" sz="1410">
                <a:solidFill>
                  <a:schemeClr val="dk1"/>
                </a:solidFill>
                <a:latin typeface="Noto Sans"/>
                <a:ea typeface="Noto Sans"/>
                <a:cs typeface="Noto Sans"/>
                <a:sym typeface="Noto Sans"/>
              </a:rPr>
              <a:t>supplement</a:t>
            </a:r>
            <a:r>
              <a:rPr lang="en" sz="1410">
                <a:solidFill>
                  <a:schemeClr val="dk1"/>
                </a:solidFill>
                <a:latin typeface="Noto Sans"/>
                <a:ea typeface="Noto Sans"/>
                <a:cs typeface="Noto Sans"/>
                <a:sym typeface="Noto Sans"/>
              </a:rPr>
              <a:t> store </a:t>
            </a:r>
            <a:r>
              <a:rPr lang="en" sz="1410">
                <a:solidFill>
                  <a:schemeClr val="dk1"/>
                </a:solidFill>
                <a:latin typeface="Noto Sans"/>
                <a:ea typeface="Noto Sans"/>
                <a:cs typeface="Noto Sans"/>
                <a:sym typeface="Noto Sans"/>
              </a:rPr>
              <a:t>platform</a:t>
            </a:r>
            <a:r>
              <a:rPr lang="en" sz="1410">
                <a:solidFill>
                  <a:schemeClr val="dk1"/>
                </a:solidFill>
                <a:latin typeface="Noto Sans"/>
                <a:ea typeface="Noto Sans"/>
                <a:cs typeface="Noto Sans"/>
                <a:sym typeface="Noto Sans"/>
              </a:rPr>
              <a:t> to </a:t>
            </a:r>
            <a:r>
              <a:rPr lang="en" sz="1410">
                <a:solidFill>
                  <a:schemeClr val="dk1"/>
                </a:solidFill>
                <a:latin typeface="Noto Sans"/>
                <a:ea typeface="Noto Sans"/>
                <a:cs typeface="Noto Sans"/>
                <a:sym typeface="Noto Sans"/>
              </a:rPr>
              <a:t>help with personalized fitness and nutrition support.</a:t>
            </a:r>
            <a:endParaRPr sz="1410">
              <a:solidFill>
                <a:schemeClr val="dk1"/>
              </a:solidFill>
              <a:latin typeface="Noto Sans"/>
              <a:ea typeface="Noto Sans"/>
              <a:cs typeface="Noto Sans"/>
              <a:sym typeface="Noto Sans"/>
            </a:endParaRPr>
          </a:p>
          <a:p>
            <a:pPr indent="-318137" lvl="0" marL="457200" rtl="0" algn="l">
              <a:lnSpc>
                <a:spcPct val="150000"/>
              </a:lnSpc>
              <a:spcBef>
                <a:spcPts val="0"/>
              </a:spcBef>
              <a:spcAft>
                <a:spcPts val="0"/>
              </a:spcAft>
              <a:buClr>
                <a:schemeClr val="dk1"/>
              </a:buClr>
              <a:buSzPts val="1410"/>
              <a:buFont typeface="Noto Sans"/>
              <a:buChar char="●"/>
            </a:pPr>
            <a:r>
              <a:rPr lang="en" sz="1410">
                <a:solidFill>
                  <a:schemeClr val="dk1"/>
                </a:solidFill>
                <a:latin typeface="Noto Sans"/>
                <a:ea typeface="Noto Sans"/>
                <a:cs typeface="Noto Sans"/>
                <a:sym typeface="Noto Sans"/>
              </a:rPr>
              <a:t>Product aligned with the team’s interest in fitness, health, and AI technology.</a:t>
            </a:r>
            <a:endParaRPr sz="1410">
              <a:solidFill>
                <a:schemeClr val="dk1"/>
              </a:solidFill>
              <a:latin typeface="Noto Sans"/>
              <a:ea typeface="Noto Sans"/>
              <a:cs typeface="Noto Sans"/>
              <a:sym typeface="Noto Sans"/>
            </a:endParaRPr>
          </a:p>
          <a:p>
            <a:pPr indent="-318137" lvl="0" marL="457200" rtl="0" algn="l">
              <a:lnSpc>
                <a:spcPct val="150000"/>
              </a:lnSpc>
              <a:spcBef>
                <a:spcPts val="0"/>
              </a:spcBef>
              <a:spcAft>
                <a:spcPts val="0"/>
              </a:spcAft>
              <a:buClr>
                <a:schemeClr val="dk1"/>
              </a:buClr>
              <a:buSzPts val="1410"/>
              <a:buFont typeface="Noto Sans"/>
              <a:buChar char="●"/>
            </a:pPr>
            <a:r>
              <a:rPr lang="en" sz="1410">
                <a:solidFill>
                  <a:schemeClr val="dk1"/>
                </a:solidFill>
                <a:latin typeface="Noto Sans"/>
                <a:ea typeface="Noto Sans"/>
                <a:cs typeface="Noto Sans"/>
                <a:sym typeface="Noto Sans"/>
              </a:rPr>
              <a:t>Weekly check-ins were made to stay on track and align tasks effectively.</a:t>
            </a:r>
            <a:endParaRPr sz="1410">
              <a:solidFill>
                <a:schemeClr val="dk1"/>
              </a:solidFill>
              <a:latin typeface="Noto Sans"/>
              <a:ea typeface="Noto Sans"/>
              <a:cs typeface="Noto Sans"/>
              <a:sym typeface="Noto Sans"/>
            </a:endParaRPr>
          </a:p>
          <a:p>
            <a:pPr indent="-318137" lvl="0" marL="457200" rtl="0" algn="l">
              <a:lnSpc>
                <a:spcPct val="150000"/>
              </a:lnSpc>
              <a:spcBef>
                <a:spcPts val="0"/>
              </a:spcBef>
              <a:spcAft>
                <a:spcPts val="0"/>
              </a:spcAft>
              <a:buClr>
                <a:schemeClr val="dk1"/>
              </a:buClr>
              <a:buSzPts val="1410"/>
              <a:buFont typeface="Noto Sans"/>
              <a:buChar char="●"/>
            </a:pPr>
            <a:r>
              <a:rPr lang="en" sz="1410">
                <a:solidFill>
                  <a:schemeClr val="dk1"/>
                </a:solidFill>
                <a:latin typeface="Noto Sans"/>
                <a:ea typeface="Noto Sans"/>
                <a:cs typeface="Noto Sans"/>
                <a:sym typeface="Noto Sans"/>
              </a:rPr>
              <a:t>Completed the requirements of an MVP, target demographic, problem we are solving, as well as the tech stack we will be moving forward with.</a:t>
            </a:r>
            <a:endParaRPr sz="1410">
              <a:solidFill>
                <a:schemeClr val="dk1"/>
              </a:solidFill>
              <a:latin typeface="Noto Sans"/>
              <a:ea typeface="Noto Sans"/>
              <a:cs typeface="Noto Sans"/>
              <a:sym typeface="Noto Sans"/>
            </a:endParaRPr>
          </a:p>
          <a:p>
            <a:pPr indent="-318137" lvl="0" marL="457200" rtl="0" algn="l">
              <a:lnSpc>
                <a:spcPct val="150000"/>
              </a:lnSpc>
              <a:spcBef>
                <a:spcPts val="0"/>
              </a:spcBef>
              <a:spcAft>
                <a:spcPts val="0"/>
              </a:spcAft>
              <a:buClr>
                <a:schemeClr val="dk1"/>
              </a:buClr>
              <a:buSzPts val="1410"/>
              <a:buFont typeface="Noto Sans"/>
              <a:buChar char="●"/>
            </a:pPr>
            <a:r>
              <a:rPr lang="en" sz="1410">
                <a:solidFill>
                  <a:schemeClr val="dk1"/>
                </a:solidFill>
                <a:latin typeface="Noto Sans"/>
                <a:ea typeface="Noto Sans"/>
                <a:cs typeface="Noto Sans"/>
                <a:sym typeface="Noto Sans"/>
              </a:rPr>
              <a:t>Next steps would be to start the sprint 1 as written in the timeline.</a:t>
            </a:r>
            <a:endParaRPr sz="1410">
              <a:solidFill>
                <a:schemeClr val="dk1"/>
              </a:solidFill>
              <a:latin typeface="Noto Sans"/>
              <a:ea typeface="Noto Sans"/>
              <a:cs typeface="Noto Sans"/>
              <a:sym typeface="Noto Sans"/>
            </a:endParaRPr>
          </a:p>
        </p:txBody>
      </p:sp>
      <p:pic>
        <p:nvPicPr>
          <p:cNvPr id="1230" name="Google Shape;1230;p151" title="Gymnetics.png"/>
          <p:cNvPicPr preferRelativeResize="0"/>
          <p:nvPr/>
        </p:nvPicPr>
        <p:blipFill>
          <a:blip r:embed="rId3">
            <a:alphaModFix/>
          </a:blip>
          <a:stretch>
            <a:fillRect/>
          </a:stretch>
        </p:blipFill>
        <p:spPr>
          <a:xfrm>
            <a:off x="7702750" y="-41100"/>
            <a:ext cx="1521225" cy="13747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1" name="Shape 1001"/>
        <p:cNvGrpSpPr/>
        <p:nvPr/>
      </p:nvGrpSpPr>
      <p:grpSpPr>
        <a:xfrm>
          <a:off x="0" y="0"/>
          <a:ext cx="0" cy="0"/>
          <a:chOff x="0" y="0"/>
          <a:chExt cx="0" cy="0"/>
        </a:xfrm>
      </p:grpSpPr>
      <p:sp>
        <p:nvSpPr>
          <p:cNvPr id="1002" name="Google Shape;1002;p134"/>
          <p:cNvSpPr txBox="1"/>
          <p:nvPr>
            <p:ph type="title"/>
          </p:nvPr>
        </p:nvSpPr>
        <p:spPr>
          <a:xfrm>
            <a:off x="719988"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CONTENTS</a:t>
            </a:r>
            <a:endParaRPr/>
          </a:p>
        </p:txBody>
      </p:sp>
      <p:graphicFrame>
        <p:nvGraphicFramePr>
          <p:cNvPr id="1003" name="Google Shape;1003;p134"/>
          <p:cNvGraphicFramePr/>
          <p:nvPr/>
        </p:nvGraphicFramePr>
        <p:xfrm>
          <a:off x="669488" y="1352195"/>
          <a:ext cx="3000000" cy="3000000"/>
        </p:xfrm>
        <a:graphic>
          <a:graphicData uri="http://schemas.openxmlformats.org/drawingml/2006/table">
            <a:tbl>
              <a:tblPr>
                <a:noFill/>
                <a:tableStyleId>{47A08DAA-3BE9-4D10-83CF-6965AA954708}</a:tableStyleId>
              </a:tblPr>
              <a:tblGrid>
                <a:gridCol w="2521725"/>
                <a:gridCol w="5283300"/>
              </a:tblGrid>
              <a:tr h="361525">
                <a:tc>
                  <a:txBody>
                    <a:bodyPr/>
                    <a:lstStyle/>
                    <a:p>
                      <a:pPr indent="0" lvl="0" marL="0" rtl="0" algn="l">
                        <a:spcBef>
                          <a:spcPts val="0"/>
                        </a:spcBef>
                        <a:spcAft>
                          <a:spcPts val="0"/>
                        </a:spcAft>
                        <a:buNone/>
                      </a:pPr>
                      <a:r>
                        <a:rPr b="1" lang="en" sz="1000" u="sng">
                          <a:solidFill>
                            <a:schemeClr val="dk1"/>
                          </a:solidFill>
                          <a:latin typeface="Noto Sans"/>
                          <a:ea typeface="Noto Sans"/>
                          <a:cs typeface="Noto Sans"/>
                          <a:sym typeface="Noto Sans"/>
                        </a:rPr>
                        <a:t>Meet Gymnetic</a:t>
                      </a:r>
                      <a:endParaRPr b="1" sz="1000" u="sng">
                        <a:solidFill>
                          <a:schemeClr val="dk1"/>
                        </a:solidFill>
                        <a:latin typeface="Noto Sans"/>
                        <a:ea typeface="Noto Sans"/>
                        <a:cs typeface="Noto Sans"/>
                        <a:sym typeface="Noto Sans"/>
                      </a:endParaRPr>
                    </a:p>
                  </a:txBody>
                  <a:tcPr marT="0" marB="0"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accent4"/>
                    </a:solidFill>
                  </a:tcPr>
                </a:tc>
                <a:tc>
                  <a:txBody>
                    <a:bodyPr/>
                    <a:lstStyle/>
                    <a:p>
                      <a:pPr indent="0" lvl="0" marL="0" rtl="0" algn="l">
                        <a:spcBef>
                          <a:spcPts val="0"/>
                        </a:spcBef>
                        <a:spcAft>
                          <a:spcPts val="1600"/>
                        </a:spcAft>
                        <a:buNone/>
                      </a:pPr>
                      <a:r>
                        <a:rPr lang="en" sz="1000">
                          <a:solidFill>
                            <a:schemeClr val="dk1"/>
                          </a:solidFill>
                          <a:latin typeface="Noto Sans"/>
                          <a:ea typeface="Noto Sans"/>
                          <a:cs typeface="Noto Sans"/>
                          <a:sym typeface="Noto Sans"/>
                        </a:rPr>
                        <a:t>Introduction</a:t>
                      </a:r>
                      <a:r>
                        <a:rPr lang="en" sz="1000">
                          <a:solidFill>
                            <a:schemeClr val="dk1"/>
                          </a:solidFill>
                          <a:latin typeface="Noto Sans"/>
                          <a:ea typeface="Noto Sans"/>
                          <a:cs typeface="Noto Sans"/>
                          <a:sym typeface="Noto Sans"/>
                        </a:rPr>
                        <a:t> to Gymnetics team members and their roles.</a:t>
                      </a:r>
                      <a:endParaRPr sz="1000">
                        <a:solidFill>
                          <a:schemeClr val="dk1"/>
                        </a:solidFill>
                        <a:latin typeface="Noto Sans"/>
                        <a:ea typeface="Noto Sans"/>
                        <a:cs typeface="Noto Sans"/>
                        <a:sym typeface="Noto Sans"/>
                      </a:endParaRPr>
                    </a:p>
                  </a:txBody>
                  <a:tcPr marT="0" marB="0"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accent4"/>
                    </a:solidFill>
                  </a:tcPr>
                </a:tc>
              </a:tr>
              <a:tr h="361525">
                <a:tc>
                  <a:txBody>
                    <a:bodyPr/>
                    <a:lstStyle/>
                    <a:p>
                      <a:pPr indent="0" lvl="0" marL="0" rtl="0" algn="l">
                        <a:spcBef>
                          <a:spcPts val="0"/>
                        </a:spcBef>
                        <a:spcAft>
                          <a:spcPts val="0"/>
                        </a:spcAft>
                        <a:buNone/>
                      </a:pPr>
                      <a:r>
                        <a:rPr b="1" lang="en" sz="1000" u="sng">
                          <a:solidFill>
                            <a:schemeClr val="dk1"/>
                          </a:solidFill>
                          <a:latin typeface="Noto Sans"/>
                          <a:ea typeface="Noto Sans"/>
                          <a:cs typeface="Noto Sans"/>
                          <a:sym typeface="Noto Sans"/>
                        </a:rPr>
                        <a:t>Problem</a:t>
                      </a:r>
                      <a:endParaRPr b="1" sz="1000" u="sng">
                        <a:solidFill>
                          <a:schemeClr val="dk1"/>
                        </a:solidFill>
                        <a:latin typeface="Noto Sans"/>
                        <a:ea typeface="Noto Sans"/>
                        <a:cs typeface="Noto Sans"/>
                        <a:sym typeface="Noto Sans"/>
                      </a:endParaRPr>
                    </a:p>
                  </a:txBody>
                  <a:tcPr marT="0" marB="0"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accent4"/>
                    </a:solidFill>
                  </a:tcPr>
                </a:tc>
                <a:tc>
                  <a:txBody>
                    <a:bodyPr/>
                    <a:lstStyle/>
                    <a:p>
                      <a:pPr indent="0" lvl="0" marL="0" marR="0" rtl="0" algn="l">
                        <a:lnSpc>
                          <a:spcPct val="100000"/>
                        </a:lnSpc>
                        <a:spcBef>
                          <a:spcPts val="0"/>
                        </a:spcBef>
                        <a:spcAft>
                          <a:spcPts val="1600"/>
                        </a:spcAft>
                        <a:buNone/>
                      </a:pPr>
                      <a:r>
                        <a:rPr lang="en" sz="1000">
                          <a:solidFill>
                            <a:schemeClr val="dk1"/>
                          </a:solidFill>
                          <a:latin typeface="Noto Sans"/>
                          <a:ea typeface="Noto Sans"/>
                          <a:cs typeface="Noto Sans"/>
                          <a:sym typeface="Noto Sans"/>
                        </a:rPr>
                        <a:t>Addressing the problem Gymnetics aims to solve.</a:t>
                      </a:r>
                      <a:endParaRPr sz="1000">
                        <a:solidFill>
                          <a:schemeClr val="dk1"/>
                        </a:solidFill>
                        <a:latin typeface="Noto Sans"/>
                        <a:ea typeface="Noto Sans"/>
                        <a:cs typeface="Noto Sans"/>
                        <a:sym typeface="Noto Sans"/>
                      </a:endParaRPr>
                    </a:p>
                  </a:txBody>
                  <a:tcPr marT="0" marB="0"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accent4"/>
                    </a:solidFill>
                  </a:tcPr>
                </a:tc>
              </a:tr>
              <a:tr h="361525">
                <a:tc>
                  <a:txBody>
                    <a:bodyPr/>
                    <a:lstStyle/>
                    <a:p>
                      <a:pPr indent="0" lvl="0" marL="0" rtl="0" algn="l">
                        <a:spcBef>
                          <a:spcPts val="0"/>
                        </a:spcBef>
                        <a:spcAft>
                          <a:spcPts val="0"/>
                        </a:spcAft>
                        <a:buNone/>
                      </a:pPr>
                      <a:r>
                        <a:rPr b="1" lang="en" sz="1000" u="sng">
                          <a:solidFill>
                            <a:schemeClr val="dk1"/>
                          </a:solidFill>
                          <a:latin typeface="Noto Sans"/>
                          <a:ea typeface="Noto Sans"/>
                          <a:cs typeface="Noto Sans"/>
                          <a:sym typeface="Noto Sans"/>
                        </a:rPr>
                        <a:t>Product Overview</a:t>
                      </a:r>
                      <a:endParaRPr b="1" sz="1000" u="sng">
                        <a:solidFill>
                          <a:schemeClr val="dk1"/>
                        </a:solidFill>
                        <a:latin typeface="Noto Sans"/>
                        <a:ea typeface="Noto Sans"/>
                        <a:cs typeface="Noto Sans"/>
                        <a:sym typeface="Noto Sans"/>
                      </a:endParaRPr>
                    </a:p>
                  </a:txBody>
                  <a:tcPr marT="0" marB="0"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accent4"/>
                    </a:solidFill>
                  </a:tcPr>
                </a:tc>
                <a:tc>
                  <a:txBody>
                    <a:bodyPr/>
                    <a:lstStyle/>
                    <a:p>
                      <a:pPr indent="0" lvl="0" marL="0" rtl="0" algn="l">
                        <a:spcBef>
                          <a:spcPts val="0"/>
                        </a:spcBef>
                        <a:spcAft>
                          <a:spcPts val="1600"/>
                        </a:spcAft>
                        <a:buNone/>
                      </a:pPr>
                      <a:r>
                        <a:rPr lang="en" sz="1000">
                          <a:solidFill>
                            <a:schemeClr val="dk1"/>
                          </a:solidFill>
                          <a:latin typeface="Noto Sans"/>
                          <a:ea typeface="Noto Sans"/>
                          <a:cs typeface="Noto Sans"/>
                          <a:sym typeface="Noto Sans"/>
                        </a:rPr>
                        <a:t>Exploring</a:t>
                      </a:r>
                      <a:r>
                        <a:rPr lang="en" sz="1000">
                          <a:solidFill>
                            <a:schemeClr val="dk1"/>
                          </a:solidFill>
                          <a:latin typeface="Noto Sans"/>
                          <a:ea typeface="Noto Sans"/>
                          <a:cs typeface="Noto Sans"/>
                          <a:sym typeface="Noto Sans"/>
                        </a:rPr>
                        <a:t> product goals and features.</a:t>
                      </a:r>
                      <a:endParaRPr sz="1000">
                        <a:solidFill>
                          <a:schemeClr val="dk1"/>
                        </a:solidFill>
                        <a:latin typeface="Noto Sans"/>
                        <a:ea typeface="Noto Sans"/>
                        <a:cs typeface="Noto Sans"/>
                        <a:sym typeface="Noto Sans"/>
                      </a:endParaRPr>
                    </a:p>
                  </a:txBody>
                  <a:tcPr marT="0" marB="0"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accent4"/>
                    </a:solidFill>
                  </a:tcPr>
                </a:tc>
              </a:tr>
              <a:tr h="361525">
                <a:tc>
                  <a:txBody>
                    <a:bodyPr/>
                    <a:lstStyle/>
                    <a:p>
                      <a:pPr indent="0" lvl="0" marL="0" rtl="0" algn="l">
                        <a:spcBef>
                          <a:spcPts val="0"/>
                        </a:spcBef>
                        <a:spcAft>
                          <a:spcPts val="0"/>
                        </a:spcAft>
                        <a:buNone/>
                      </a:pPr>
                      <a:r>
                        <a:rPr b="1" lang="en" sz="1000" u="sng">
                          <a:solidFill>
                            <a:schemeClr val="dk1"/>
                          </a:solidFill>
                          <a:latin typeface="Noto Sans"/>
                          <a:ea typeface="Noto Sans"/>
                          <a:cs typeface="Noto Sans"/>
                          <a:sym typeface="Noto Sans"/>
                        </a:rPr>
                        <a:t>Target Demographic</a:t>
                      </a:r>
                      <a:endParaRPr b="1" sz="1000" u="sng">
                        <a:solidFill>
                          <a:schemeClr val="dk1"/>
                        </a:solidFill>
                        <a:latin typeface="Noto Sans"/>
                        <a:ea typeface="Noto Sans"/>
                        <a:cs typeface="Noto Sans"/>
                        <a:sym typeface="Noto Sans"/>
                      </a:endParaRPr>
                    </a:p>
                  </a:txBody>
                  <a:tcPr marT="0" marB="0"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accent4"/>
                    </a:solidFill>
                  </a:tcPr>
                </a:tc>
                <a:tc>
                  <a:txBody>
                    <a:bodyPr/>
                    <a:lstStyle/>
                    <a:p>
                      <a:pPr indent="0" lvl="0" marL="0" rtl="0" algn="l">
                        <a:spcBef>
                          <a:spcPts val="0"/>
                        </a:spcBef>
                        <a:spcAft>
                          <a:spcPts val="1600"/>
                        </a:spcAft>
                        <a:buNone/>
                      </a:pPr>
                      <a:r>
                        <a:rPr lang="en" sz="1000">
                          <a:solidFill>
                            <a:schemeClr val="dk1"/>
                          </a:solidFill>
                          <a:latin typeface="Noto Sans"/>
                          <a:ea typeface="Noto Sans"/>
                          <a:cs typeface="Noto Sans"/>
                          <a:sym typeface="Noto Sans"/>
                        </a:rPr>
                        <a:t>Identifying the primary users that Gymnetics would resonate with.</a:t>
                      </a:r>
                      <a:endParaRPr sz="1000">
                        <a:solidFill>
                          <a:schemeClr val="dk1"/>
                        </a:solidFill>
                        <a:latin typeface="Noto Sans"/>
                        <a:ea typeface="Noto Sans"/>
                        <a:cs typeface="Noto Sans"/>
                        <a:sym typeface="Noto Sans"/>
                      </a:endParaRPr>
                    </a:p>
                  </a:txBody>
                  <a:tcPr marT="0" marB="0"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accent4"/>
                    </a:solidFill>
                  </a:tcPr>
                </a:tc>
              </a:tr>
              <a:tr h="361525">
                <a:tc>
                  <a:txBody>
                    <a:bodyPr/>
                    <a:lstStyle/>
                    <a:p>
                      <a:pPr indent="0" lvl="0" marL="0" rtl="0" algn="l">
                        <a:spcBef>
                          <a:spcPts val="0"/>
                        </a:spcBef>
                        <a:spcAft>
                          <a:spcPts val="0"/>
                        </a:spcAft>
                        <a:buNone/>
                      </a:pPr>
                      <a:r>
                        <a:rPr b="1" lang="en" sz="1000" u="sng">
                          <a:solidFill>
                            <a:schemeClr val="dk1"/>
                          </a:solidFill>
                          <a:latin typeface="Noto Sans"/>
                          <a:ea typeface="Noto Sans"/>
                          <a:cs typeface="Noto Sans"/>
                          <a:sym typeface="Noto Sans"/>
                        </a:rPr>
                        <a:t>Personas</a:t>
                      </a:r>
                      <a:endParaRPr b="1" sz="1000" u="sng">
                        <a:solidFill>
                          <a:schemeClr val="dk1"/>
                        </a:solidFill>
                        <a:latin typeface="Noto Sans"/>
                        <a:ea typeface="Noto Sans"/>
                        <a:cs typeface="Noto Sans"/>
                        <a:sym typeface="Noto Sans"/>
                      </a:endParaRPr>
                    </a:p>
                  </a:txBody>
                  <a:tcPr marT="0" marB="0"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accent4"/>
                    </a:solidFill>
                  </a:tcPr>
                </a:tc>
                <a:tc>
                  <a:txBody>
                    <a:bodyPr/>
                    <a:lstStyle/>
                    <a:p>
                      <a:pPr indent="0" lvl="0" marL="0" rtl="0" algn="l">
                        <a:spcBef>
                          <a:spcPts val="0"/>
                        </a:spcBef>
                        <a:spcAft>
                          <a:spcPts val="0"/>
                        </a:spcAft>
                        <a:buNone/>
                      </a:pPr>
                      <a:r>
                        <a:rPr lang="en" sz="1000">
                          <a:solidFill>
                            <a:schemeClr val="dk1"/>
                          </a:solidFill>
                          <a:latin typeface="Noto Sans"/>
                          <a:ea typeface="Noto Sans"/>
                          <a:cs typeface="Noto Sans"/>
                          <a:sym typeface="Noto Sans"/>
                        </a:rPr>
                        <a:t>Displaying </a:t>
                      </a:r>
                      <a:r>
                        <a:rPr lang="en" sz="1000">
                          <a:solidFill>
                            <a:schemeClr val="dk1"/>
                          </a:solidFill>
                          <a:latin typeface="Noto Sans"/>
                          <a:ea typeface="Noto Sans"/>
                          <a:cs typeface="Noto Sans"/>
                          <a:sym typeface="Noto Sans"/>
                        </a:rPr>
                        <a:t>description</a:t>
                      </a:r>
                      <a:r>
                        <a:rPr lang="en" sz="1000">
                          <a:solidFill>
                            <a:schemeClr val="dk1"/>
                          </a:solidFill>
                          <a:latin typeface="Noto Sans"/>
                          <a:ea typeface="Noto Sans"/>
                          <a:cs typeface="Noto Sans"/>
                          <a:sym typeface="Noto Sans"/>
                        </a:rPr>
                        <a:t> of users and showcasing their use case.</a:t>
                      </a:r>
                      <a:endParaRPr sz="1000">
                        <a:solidFill>
                          <a:schemeClr val="dk1"/>
                        </a:solidFill>
                        <a:latin typeface="Noto Sans"/>
                        <a:ea typeface="Noto Sans"/>
                        <a:cs typeface="Noto Sans"/>
                        <a:sym typeface="Noto Sans"/>
                      </a:endParaRPr>
                    </a:p>
                  </a:txBody>
                  <a:tcPr marT="0" marB="0"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accent4"/>
                    </a:solidFill>
                  </a:tcPr>
                </a:tc>
              </a:tr>
              <a:tr h="361525">
                <a:tc>
                  <a:txBody>
                    <a:bodyPr/>
                    <a:lstStyle/>
                    <a:p>
                      <a:pPr indent="0" lvl="0" marL="0" rtl="0" algn="l">
                        <a:spcBef>
                          <a:spcPts val="0"/>
                        </a:spcBef>
                        <a:spcAft>
                          <a:spcPts val="0"/>
                        </a:spcAft>
                        <a:buNone/>
                      </a:pPr>
                      <a:r>
                        <a:rPr b="1" lang="en" sz="1000" u="sng">
                          <a:solidFill>
                            <a:schemeClr val="dk1"/>
                          </a:solidFill>
                          <a:latin typeface="Noto Sans"/>
                          <a:ea typeface="Noto Sans"/>
                          <a:cs typeface="Noto Sans"/>
                          <a:sym typeface="Noto Sans"/>
                        </a:rPr>
                        <a:t>Benefits</a:t>
                      </a:r>
                      <a:endParaRPr b="1" sz="1000" u="sng">
                        <a:solidFill>
                          <a:schemeClr val="dk1"/>
                        </a:solidFill>
                        <a:latin typeface="Noto Sans"/>
                        <a:ea typeface="Noto Sans"/>
                        <a:cs typeface="Noto Sans"/>
                        <a:sym typeface="Noto Sans"/>
                      </a:endParaRPr>
                    </a:p>
                  </a:txBody>
                  <a:tcPr marT="0" marB="0"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accent4"/>
                    </a:solidFill>
                  </a:tcPr>
                </a:tc>
                <a:tc>
                  <a:txBody>
                    <a:bodyPr/>
                    <a:lstStyle/>
                    <a:p>
                      <a:pPr indent="0" lvl="0" marL="0" rtl="0" algn="l">
                        <a:spcBef>
                          <a:spcPts val="0"/>
                        </a:spcBef>
                        <a:spcAft>
                          <a:spcPts val="0"/>
                        </a:spcAft>
                        <a:buNone/>
                      </a:pPr>
                      <a:r>
                        <a:rPr lang="en" sz="1000">
                          <a:solidFill>
                            <a:schemeClr val="dk1"/>
                          </a:solidFill>
                          <a:latin typeface="Noto Sans"/>
                          <a:ea typeface="Noto Sans"/>
                          <a:cs typeface="Noto Sans"/>
                          <a:sym typeface="Noto Sans"/>
                        </a:rPr>
                        <a:t>Key solutions to the problem discussed previously. </a:t>
                      </a:r>
                      <a:endParaRPr sz="1000">
                        <a:solidFill>
                          <a:schemeClr val="dk1"/>
                        </a:solidFill>
                        <a:latin typeface="Noto Sans"/>
                        <a:ea typeface="Noto Sans"/>
                        <a:cs typeface="Noto Sans"/>
                        <a:sym typeface="Noto Sans"/>
                      </a:endParaRPr>
                    </a:p>
                  </a:txBody>
                  <a:tcPr marT="0" marB="0"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accent4"/>
                    </a:solidFill>
                  </a:tcPr>
                </a:tc>
              </a:tr>
              <a:tr h="361525">
                <a:tc>
                  <a:txBody>
                    <a:bodyPr/>
                    <a:lstStyle/>
                    <a:p>
                      <a:pPr indent="0" lvl="0" marL="0" rtl="0" algn="l">
                        <a:spcBef>
                          <a:spcPts val="0"/>
                        </a:spcBef>
                        <a:spcAft>
                          <a:spcPts val="0"/>
                        </a:spcAft>
                        <a:buNone/>
                      </a:pPr>
                      <a:r>
                        <a:rPr b="1" lang="en" sz="1000" u="sng">
                          <a:solidFill>
                            <a:schemeClr val="dk1"/>
                          </a:solidFill>
                          <a:latin typeface="Noto Sans"/>
                          <a:ea typeface="Noto Sans"/>
                          <a:cs typeface="Noto Sans"/>
                          <a:sym typeface="Noto Sans"/>
                        </a:rPr>
                        <a:t>Tech Stack</a:t>
                      </a:r>
                      <a:endParaRPr b="1" sz="1000" u="sng">
                        <a:solidFill>
                          <a:schemeClr val="dk1"/>
                        </a:solidFill>
                        <a:latin typeface="Noto Sans"/>
                        <a:ea typeface="Noto Sans"/>
                        <a:cs typeface="Noto Sans"/>
                        <a:sym typeface="Noto Sans"/>
                      </a:endParaRPr>
                    </a:p>
                  </a:txBody>
                  <a:tcPr marT="0" marB="0"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accent4"/>
                    </a:solidFill>
                  </a:tcPr>
                </a:tc>
                <a:tc>
                  <a:txBody>
                    <a:bodyPr/>
                    <a:lstStyle/>
                    <a:p>
                      <a:pPr indent="0" lvl="0" marL="0" rtl="0" algn="l">
                        <a:spcBef>
                          <a:spcPts val="0"/>
                        </a:spcBef>
                        <a:spcAft>
                          <a:spcPts val="1600"/>
                        </a:spcAft>
                        <a:buNone/>
                      </a:pPr>
                      <a:r>
                        <a:rPr lang="en" sz="1000">
                          <a:solidFill>
                            <a:schemeClr val="dk1"/>
                          </a:solidFill>
                          <a:latin typeface="Noto Sans"/>
                          <a:ea typeface="Noto Sans"/>
                          <a:cs typeface="Noto Sans"/>
                          <a:sym typeface="Noto Sans"/>
                        </a:rPr>
                        <a:t>Technologies used to build Gymnetics.</a:t>
                      </a:r>
                      <a:endParaRPr sz="1000">
                        <a:solidFill>
                          <a:schemeClr val="dk1"/>
                        </a:solidFill>
                        <a:latin typeface="Noto Sans"/>
                        <a:ea typeface="Noto Sans"/>
                        <a:cs typeface="Noto Sans"/>
                        <a:sym typeface="Noto Sans"/>
                      </a:endParaRPr>
                    </a:p>
                  </a:txBody>
                  <a:tcPr marT="0" marB="0"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accent4"/>
                    </a:solidFill>
                  </a:tcPr>
                </a:tc>
              </a:tr>
              <a:tr h="361525">
                <a:tc>
                  <a:txBody>
                    <a:bodyPr/>
                    <a:lstStyle/>
                    <a:p>
                      <a:pPr indent="0" lvl="0" marL="0" rtl="0" algn="l">
                        <a:spcBef>
                          <a:spcPts val="0"/>
                        </a:spcBef>
                        <a:spcAft>
                          <a:spcPts val="0"/>
                        </a:spcAft>
                        <a:buNone/>
                      </a:pPr>
                      <a:r>
                        <a:rPr b="1" lang="en" sz="1000" u="sng">
                          <a:solidFill>
                            <a:schemeClr val="dk1"/>
                          </a:solidFill>
                          <a:latin typeface="Noto Sans"/>
                          <a:ea typeface="Noto Sans"/>
                          <a:cs typeface="Noto Sans"/>
                          <a:sym typeface="Noto Sans"/>
                        </a:rPr>
                        <a:t>MVP</a:t>
                      </a:r>
                      <a:endParaRPr b="1" sz="1000" u="sng">
                        <a:solidFill>
                          <a:schemeClr val="dk1"/>
                        </a:solidFill>
                        <a:latin typeface="Noto Sans"/>
                        <a:ea typeface="Noto Sans"/>
                        <a:cs typeface="Noto Sans"/>
                        <a:sym typeface="Noto Sans"/>
                      </a:endParaRPr>
                    </a:p>
                  </a:txBody>
                  <a:tcPr marT="0" marB="0"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accent4"/>
                    </a:solidFill>
                  </a:tcPr>
                </a:tc>
                <a:tc>
                  <a:txBody>
                    <a:bodyPr/>
                    <a:lstStyle/>
                    <a:p>
                      <a:pPr indent="0" lvl="0" marL="0" rtl="0" algn="l">
                        <a:spcBef>
                          <a:spcPts val="0"/>
                        </a:spcBef>
                        <a:spcAft>
                          <a:spcPts val="1600"/>
                        </a:spcAft>
                        <a:buNone/>
                      </a:pPr>
                      <a:r>
                        <a:rPr lang="en" sz="1000">
                          <a:solidFill>
                            <a:schemeClr val="dk1"/>
                          </a:solidFill>
                          <a:latin typeface="Noto Sans"/>
                          <a:ea typeface="Noto Sans"/>
                          <a:cs typeface="Noto Sans"/>
                          <a:sym typeface="Noto Sans"/>
                        </a:rPr>
                        <a:t>Outline of the Minimum Viable Product (MVP).</a:t>
                      </a:r>
                      <a:endParaRPr sz="1000">
                        <a:solidFill>
                          <a:schemeClr val="dk1"/>
                        </a:solidFill>
                        <a:latin typeface="Noto Sans"/>
                        <a:ea typeface="Noto Sans"/>
                        <a:cs typeface="Noto Sans"/>
                        <a:sym typeface="Noto Sans"/>
                      </a:endParaRPr>
                    </a:p>
                  </a:txBody>
                  <a:tcPr marT="0" marB="0"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accent4"/>
                    </a:solidFill>
                  </a:tcPr>
                </a:tc>
              </a:tr>
              <a:tr h="361525">
                <a:tc>
                  <a:txBody>
                    <a:bodyPr/>
                    <a:lstStyle/>
                    <a:p>
                      <a:pPr indent="0" lvl="0" marL="0" rtl="0" algn="l">
                        <a:spcBef>
                          <a:spcPts val="0"/>
                        </a:spcBef>
                        <a:spcAft>
                          <a:spcPts val="0"/>
                        </a:spcAft>
                        <a:buNone/>
                      </a:pPr>
                      <a:r>
                        <a:rPr b="1" lang="en" sz="1000" u="sng">
                          <a:solidFill>
                            <a:schemeClr val="dk1"/>
                          </a:solidFill>
                          <a:latin typeface="Noto Sans"/>
                          <a:ea typeface="Noto Sans"/>
                          <a:cs typeface="Noto Sans"/>
                          <a:sym typeface="Noto Sans"/>
                        </a:rPr>
                        <a:t>Timeline</a:t>
                      </a:r>
                      <a:endParaRPr b="1" sz="1000" u="sng">
                        <a:solidFill>
                          <a:schemeClr val="dk1"/>
                        </a:solidFill>
                        <a:latin typeface="Noto Sans"/>
                        <a:ea typeface="Noto Sans"/>
                        <a:cs typeface="Noto Sans"/>
                        <a:sym typeface="Noto Sans"/>
                      </a:endParaRPr>
                    </a:p>
                  </a:txBody>
                  <a:tcPr marT="0" marB="0"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accent4"/>
                    </a:solidFill>
                  </a:tcPr>
                </a:tc>
                <a:tc>
                  <a:txBody>
                    <a:bodyPr/>
                    <a:lstStyle/>
                    <a:p>
                      <a:pPr indent="0" lvl="0" marL="0" rtl="0" algn="l">
                        <a:spcBef>
                          <a:spcPts val="0"/>
                        </a:spcBef>
                        <a:spcAft>
                          <a:spcPts val="1600"/>
                        </a:spcAft>
                        <a:buNone/>
                      </a:pPr>
                      <a:r>
                        <a:rPr lang="en" sz="1000">
                          <a:solidFill>
                            <a:schemeClr val="dk1"/>
                          </a:solidFill>
                          <a:latin typeface="Noto Sans"/>
                          <a:ea typeface="Noto Sans"/>
                          <a:cs typeface="Noto Sans"/>
                          <a:sym typeface="Noto Sans"/>
                        </a:rPr>
                        <a:t>Estimated product schedule with milestones.</a:t>
                      </a:r>
                      <a:endParaRPr sz="1000">
                        <a:solidFill>
                          <a:schemeClr val="dk1"/>
                        </a:solidFill>
                        <a:latin typeface="Noto Sans"/>
                        <a:ea typeface="Noto Sans"/>
                        <a:cs typeface="Noto Sans"/>
                        <a:sym typeface="Noto Sans"/>
                      </a:endParaRPr>
                    </a:p>
                  </a:txBody>
                  <a:tcPr marT="0" marB="0"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accent4"/>
                    </a:solidFill>
                  </a:tcPr>
                </a:tc>
              </a:tr>
            </a:tbl>
          </a:graphicData>
        </a:graphic>
      </p:graphicFrame>
      <p:pic>
        <p:nvPicPr>
          <p:cNvPr id="1004" name="Google Shape;1004;p134" title="Gymnetics.png"/>
          <p:cNvPicPr preferRelativeResize="0"/>
          <p:nvPr/>
        </p:nvPicPr>
        <p:blipFill>
          <a:blip r:embed="rId3">
            <a:alphaModFix/>
          </a:blip>
          <a:stretch>
            <a:fillRect/>
          </a:stretch>
        </p:blipFill>
        <p:spPr>
          <a:xfrm>
            <a:off x="7906425" y="0"/>
            <a:ext cx="1521225" cy="13747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4" name="Shape 1234"/>
        <p:cNvGrpSpPr/>
        <p:nvPr/>
      </p:nvGrpSpPr>
      <p:grpSpPr>
        <a:xfrm>
          <a:off x="0" y="0"/>
          <a:ext cx="0" cy="0"/>
          <a:chOff x="0" y="0"/>
          <a:chExt cx="0" cy="0"/>
        </a:xfrm>
      </p:grpSpPr>
      <p:sp>
        <p:nvSpPr>
          <p:cNvPr id="1235" name="Google Shape;1235;p152"/>
          <p:cNvSpPr txBox="1"/>
          <p:nvPr>
            <p:ph type="title"/>
          </p:nvPr>
        </p:nvSpPr>
        <p:spPr>
          <a:xfrm>
            <a:off x="1813488" y="692813"/>
            <a:ext cx="5517000" cy="3724800"/>
          </a:xfrm>
          <a:prstGeom prst="rect">
            <a:avLst/>
          </a:prstGeom>
        </p:spPr>
        <p:txBody>
          <a:bodyPr anchorCtr="0" anchor="t" bIns="91425" lIns="91425" spcFirstLastPara="1" rIns="91425" wrap="square" tIns="91425">
            <a:spAutoFit/>
          </a:bodyPr>
          <a:lstStyle/>
          <a:p>
            <a:pPr indent="0" lvl="0" marL="0" rtl="0" algn="ctr">
              <a:spcBef>
                <a:spcPts val="0"/>
              </a:spcBef>
              <a:spcAft>
                <a:spcPts val="0"/>
              </a:spcAft>
              <a:buNone/>
            </a:pPr>
            <a:r>
              <a:rPr lang="en" sz="4000"/>
              <a:t>THANK YOU</a:t>
            </a:r>
            <a:endParaRPr sz="4000"/>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b="0" sz="2000"/>
          </a:p>
          <a:p>
            <a:pPr indent="0" lvl="0" marL="0" rtl="0" algn="ctr">
              <a:spcBef>
                <a:spcPts val="0"/>
              </a:spcBef>
              <a:spcAft>
                <a:spcPts val="0"/>
              </a:spcAft>
              <a:buNone/>
            </a:pPr>
            <a:r>
              <a:rPr b="0" lang="en" sz="2000"/>
              <a:t>https://github.com/htmw/2025Su-ByteSquad/wiki</a:t>
            </a:r>
            <a:endParaRPr b="0" sz="2000"/>
          </a:p>
          <a:p>
            <a:pPr indent="0" lvl="0" marL="0" rtl="0" algn="ctr">
              <a:spcBef>
                <a:spcPts val="0"/>
              </a:spcBef>
              <a:spcAft>
                <a:spcPts val="0"/>
              </a:spcAft>
              <a:buNone/>
            </a:pPr>
            <a:r>
              <a:t/>
            </a:r>
            <a:endParaRPr/>
          </a:p>
        </p:txBody>
      </p:sp>
      <p:pic>
        <p:nvPicPr>
          <p:cNvPr id="1236" name="Google Shape;1236;p152" title="Gymnetics.png"/>
          <p:cNvPicPr preferRelativeResize="0"/>
          <p:nvPr/>
        </p:nvPicPr>
        <p:blipFill>
          <a:blip r:embed="rId3">
            <a:alphaModFix/>
          </a:blip>
          <a:stretch>
            <a:fillRect/>
          </a:stretch>
        </p:blipFill>
        <p:spPr>
          <a:xfrm>
            <a:off x="3600853" y="1568838"/>
            <a:ext cx="1842325" cy="16649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8" name="Shape 1008"/>
        <p:cNvGrpSpPr/>
        <p:nvPr/>
      </p:nvGrpSpPr>
      <p:grpSpPr>
        <a:xfrm>
          <a:off x="0" y="0"/>
          <a:ext cx="0" cy="0"/>
          <a:chOff x="0" y="0"/>
          <a:chExt cx="0" cy="0"/>
        </a:xfrm>
      </p:grpSpPr>
      <p:sp>
        <p:nvSpPr>
          <p:cNvPr id="1009" name="Google Shape;1009;p135"/>
          <p:cNvSpPr txBox="1"/>
          <p:nvPr>
            <p:ph type="title"/>
          </p:nvPr>
        </p:nvSpPr>
        <p:spPr>
          <a:xfrm>
            <a:off x="720000" y="2877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Meet the Gymnetics</a:t>
            </a:r>
            <a:endParaRPr/>
          </a:p>
        </p:txBody>
      </p:sp>
      <p:sp>
        <p:nvSpPr>
          <p:cNvPr id="1010" name="Google Shape;1010;p135"/>
          <p:cNvSpPr txBox="1"/>
          <p:nvPr/>
        </p:nvSpPr>
        <p:spPr>
          <a:xfrm>
            <a:off x="6844438" y="2942550"/>
            <a:ext cx="1812300" cy="49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chemeClr val="dk1"/>
                </a:solidFill>
                <a:latin typeface="Teko"/>
                <a:ea typeface="Teko"/>
                <a:cs typeface="Teko"/>
                <a:sym typeface="Teko"/>
              </a:rPr>
              <a:t>Marlen Cuevas Duarte</a:t>
            </a:r>
            <a:endParaRPr sz="2000">
              <a:solidFill>
                <a:schemeClr val="dk1"/>
              </a:solidFill>
              <a:latin typeface="Teko"/>
              <a:ea typeface="Teko"/>
              <a:cs typeface="Teko"/>
              <a:sym typeface="Teko"/>
            </a:endParaRPr>
          </a:p>
        </p:txBody>
      </p:sp>
      <p:pic>
        <p:nvPicPr>
          <p:cNvPr id="1011" name="Google Shape;1011;p135"/>
          <p:cNvPicPr preferRelativeResize="0"/>
          <p:nvPr/>
        </p:nvPicPr>
        <p:blipFill>
          <a:blip r:embed="rId3">
            <a:alphaModFix/>
          </a:blip>
          <a:stretch>
            <a:fillRect/>
          </a:stretch>
        </p:blipFill>
        <p:spPr>
          <a:xfrm>
            <a:off x="2089700" y="2571750"/>
            <a:ext cx="889900" cy="1934725"/>
          </a:xfrm>
          <a:prstGeom prst="rect">
            <a:avLst/>
          </a:prstGeom>
          <a:noFill/>
          <a:ln>
            <a:noFill/>
          </a:ln>
        </p:spPr>
      </p:pic>
      <p:sp>
        <p:nvSpPr>
          <p:cNvPr id="1012" name="Google Shape;1012;p135"/>
          <p:cNvSpPr txBox="1"/>
          <p:nvPr/>
        </p:nvSpPr>
        <p:spPr>
          <a:xfrm>
            <a:off x="2180200" y="4506475"/>
            <a:ext cx="7089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solidFill>
                  <a:schemeClr val="dk1"/>
                </a:solidFill>
                <a:latin typeface="Teko"/>
                <a:ea typeface="Teko"/>
                <a:cs typeface="Teko"/>
                <a:sym typeface="Teko"/>
              </a:rPr>
              <a:t>Jia Lau</a:t>
            </a:r>
            <a:endParaRPr sz="1200">
              <a:solidFill>
                <a:schemeClr val="dk1"/>
              </a:solidFill>
              <a:latin typeface="Noto Sans"/>
              <a:ea typeface="Noto Sans"/>
              <a:cs typeface="Noto Sans"/>
              <a:sym typeface="Noto Sans"/>
            </a:endParaRPr>
          </a:p>
        </p:txBody>
      </p:sp>
      <p:pic>
        <p:nvPicPr>
          <p:cNvPr id="1013" name="Google Shape;1013;p135"/>
          <p:cNvPicPr preferRelativeResize="0"/>
          <p:nvPr/>
        </p:nvPicPr>
        <p:blipFill>
          <a:blip r:embed="rId4">
            <a:alphaModFix/>
          </a:blip>
          <a:stretch>
            <a:fillRect/>
          </a:stretch>
        </p:blipFill>
        <p:spPr>
          <a:xfrm>
            <a:off x="151050" y="1007824"/>
            <a:ext cx="1700031" cy="1934725"/>
          </a:xfrm>
          <a:prstGeom prst="rect">
            <a:avLst/>
          </a:prstGeom>
          <a:noFill/>
          <a:ln>
            <a:noFill/>
          </a:ln>
        </p:spPr>
      </p:pic>
      <p:sp>
        <p:nvSpPr>
          <p:cNvPr id="1014" name="Google Shape;1014;p135"/>
          <p:cNvSpPr txBox="1"/>
          <p:nvPr/>
        </p:nvSpPr>
        <p:spPr>
          <a:xfrm>
            <a:off x="291700" y="2942550"/>
            <a:ext cx="14187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solidFill>
                  <a:schemeClr val="dk1"/>
                </a:solidFill>
                <a:latin typeface="Teko"/>
                <a:ea typeface="Teko"/>
                <a:cs typeface="Teko"/>
                <a:sym typeface="Teko"/>
              </a:rPr>
              <a:t>Samiha Shareef</a:t>
            </a:r>
            <a:endParaRPr sz="1200">
              <a:solidFill>
                <a:schemeClr val="dk1"/>
              </a:solidFill>
              <a:latin typeface="Noto Sans"/>
              <a:ea typeface="Noto Sans"/>
              <a:cs typeface="Noto Sans"/>
              <a:sym typeface="Noto Sans"/>
            </a:endParaRPr>
          </a:p>
        </p:txBody>
      </p:sp>
      <p:pic>
        <p:nvPicPr>
          <p:cNvPr id="1015" name="Google Shape;1015;p135" title="DIIYYA.JPG"/>
          <p:cNvPicPr preferRelativeResize="0"/>
          <p:nvPr/>
        </p:nvPicPr>
        <p:blipFill>
          <a:blip r:embed="rId5">
            <a:alphaModFix/>
          </a:blip>
          <a:stretch>
            <a:fillRect/>
          </a:stretch>
        </p:blipFill>
        <p:spPr>
          <a:xfrm>
            <a:off x="5652552" y="2571750"/>
            <a:ext cx="1115637" cy="1983386"/>
          </a:xfrm>
          <a:prstGeom prst="rect">
            <a:avLst/>
          </a:prstGeom>
          <a:noFill/>
          <a:ln>
            <a:noFill/>
          </a:ln>
        </p:spPr>
      </p:pic>
      <p:sp>
        <p:nvSpPr>
          <p:cNvPr id="1016" name="Google Shape;1016;p135"/>
          <p:cNvSpPr txBox="1"/>
          <p:nvPr/>
        </p:nvSpPr>
        <p:spPr>
          <a:xfrm>
            <a:off x="5478375" y="4555125"/>
            <a:ext cx="14640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solidFill>
                  <a:schemeClr val="dk1"/>
                </a:solidFill>
                <a:latin typeface="Teko"/>
                <a:ea typeface="Teko"/>
                <a:cs typeface="Teko"/>
                <a:sym typeface="Teko"/>
              </a:rPr>
              <a:t>Diya Ashish Patel</a:t>
            </a:r>
            <a:endParaRPr sz="1200">
              <a:solidFill>
                <a:schemeClr val="dk1"/>
              </a:solidFill>
              <a:latin typeface="Noto Sans"/>
              <a:ea typeface="Noto Sans"/>
              <a:cs typeface="Noto Sans"/>
              <a:sym typeface="Noto Sans"/>
            </a:endParaRPr>
          </a:p>
        </p:txBody>
      </p:sp>
      <p:pic>
        <p:nvPicPr>
          <p:cNvPr id="1017" name="Google Shape;1017;p135"/>
          <p:cNvPicPr preferRelativeResize="0"/>
          <p:nvPr/>
        </p:nvPicPr>
        <p:blipFill>
          <a:blip r:embed="rId6">
            <a:alphaModFix/>
          </a:blip>
          <a:stretch>
            <a:fillRect/>
          </a:stretch>
        </p:blipFill>
        <p:spPr>
          <a:xfrm>
            <a:off x="3218225" y="983500"/>
            <a:ext cx="2195699" cy="1983375"/>
          </a:xfrm>
          <a:prstGeom prst="rect">
            <a:avLst/>
          </a:prstGeom>
          <a:noFill/>
          <a:ln>
            <a:noFill/>
          </a:ln>
        </p:spPr>
      </p:pic>
      <p:sp>
        <p:nvSpPr>
          <p:cNvPr id="1018" name="Google Shape;1018;p135"/>
          <p:cNvSpPr txBox="1"/>
          <p:nvPr/>
        </p:nvSpPr>
        <p:spPr>
          <a:xfrm>
            <a:off x="3442625" y="2942550"/>
            <a:ext cx="17469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solidFill>
                  <a:schemeClr val="dk1"/>
                </a:solidFill>
                <a:latin typeface="Teko"/>
                <a:ea typeface="Teko"/>
                <a:cs typeface="Teko"/>
                <a:sym typeface="Teko"/>
              </a:rPr>
              <a:t>Adam Miftahelidrissi</a:t>
            </a:r>
            <a:endParaRPr sz="1200">
              <a:solidFill>
                <a:schemeClr val="dk1"/>
              </a:solidFill>
              <a:latin typeface="Noto Sans"/>
              <a:ea typeface="Noto Sans"/>
              <a:cs typeface="Noto Sans"/>
              <a:sym typeface="Noto Sans"/>
            </a:endParaRPr>
          </a:p>
        </p:txBody>
      </p:sp>
      <p:pic>
        <p:nvPicPr>
          <p:cNvPr id="1019" name="Google Shape;1019;p135"/>
          <p:cNvPicPr preferRelativeResize="0"/>
          <p:nvPr/>
        </p:nvPicPr>
        <p:blipFill>
          <a:blip r:embed="rId7">
            <a:alphaModFix/>
          </a:blip>
          <a:stretch>
            <a:fillRect/>
          </a:stretch>
        </p:blipFill>
        <p:spPr>
          <a:xfrm>
            <a:off x="7006825" y="1007825"/>
            <a:ext cx="1487532" cy="1983375"/>
          </a:xfrm>
          <a:prstGeom prst="rect">
            <a:avLst/>
          </a:prstGeom>
          <a:noFill/>
          <a:ln>
            <a:noFill/>
          </a:ln>
        </p:spPr>
      </p:pic>
      <p:pic>
        <p:nvPicPr>
          <p:cNvPr id="1020" name="Google Shape;1020;p135" title="Gymnetics.png"/>
          <p:cNvPicPr preferRelativeResize="0"/>
          <p:nvPr/>
        </p:nvPicPr>
        <p:blipFill>
          <a:blip r:embed="rId8">
            <a:alphaModFix/>
          </a:blip>
          <a:stretch>
            <a:fillRect/>
          </a:stretch>
        </p:blipFill>
        <p:spPr>
          <a:xfrm>
            <a:off x="8028350" y="0"/>
            <a:ext cx="1115650" cy="10078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4" name="Shape 1024"/>
        <p:cNvGrpSpPr/>
        <p:nvPr/>
      </p:nvGrpSpPr>
      <p:grpSpPr>
        <a:xfrm>
          <a:off x="0" y="0"/>
          <a:ext cx="0" cy="0"/>
          <a:chOff x="0" y="0"/>
          <a:chExt cx="0" cy="0"/>
        </a:xfrm>
      </p:grpSpPr>
      <p:sp>
        <p:nvSpPr>
          <p:cNvPr id="1025" name="Google Shape;1025;p136"/>
          <p:cNvSpPr txBox="1"/>
          <p:nvPr>
            <p:ph type="title"/>
          </p:nvPr>
        </p:nvSpPr>
        <p:spPr>
          <a:xfrm>
            <a:off x="720000" y="4351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Problem </a:t>
            </a:r>
            <a:endParaRPr/>
          </a:p>
          <a:p>
            <a:pPr indent="0" lvl="0" marL="0" rtl="0" algn="ctr">
              <a:spcBef>
                <a:spcPts val="0"/>
              </a:spcBef>
              <a:spcAft>
                <a:spcPts val="0"/>
              </a:spcAft>
              <a:buNone/>
            </a:pPr>
            <a:r>
              <a:t/>
            </a:r>
            <a:endParaRPr/>
          </a:p>
        </p:txBody>
      </p:sp>
      <p:sp>
        <p:nvSpPr>
          <p:cNvPr id="1026" name="Google Shape;1026;p136"/>
          <p:cNvSpPr txBox="1"/>
          <p:nvPr/>
        </p:nvSpPr>
        <p:spPr>
          <a:xfrm>
            <a:off x="449500" y="1333675"/>
            <a:ext cx="3951600" cy="3607800"/>
          </a:xfrm>
          <a:prstGeom prst="rect">
            <a:avLst/>
          </a:prstGeom>
          <a:noFill/>
          <a:ln>
            <a:noFill/>
          </a:ln>
        </p:spPr>
        <p:txBody>
          <a:bodyPr anchorCtr="0" anchor="t" bIns="91425" lIns="91425" spcFirstLastPara="1" rIns="91425" wrap="square" tIns="91425">
            <a:noAutofit/>
          </a:bodyPr>
          <a:lstStyle/>
          <a:p>
            <a:pPr indent="-323850" lvl="0" marL="457200" rtl="0" algn="l">
              <a:spcBef>
                <a:spcPts val="0"/>
              </a:spcBef>
              <a:spcAft>
                <a:spcPts val="0"/>
              </a:spcAft>
              <a:buClr>
                <a:schemeClr val="dk1"/>
              </a:buClr>
              <a:buSzPts val="1500"/>
              <a:buFont typeface="Noto Sans"/>
              <a:buChar char="●"/>
            </a:pPr>
            <a:r>
              <a:rPr lang="en" sz="1500">
                <a:solidFill>
                  <a:schemeClr val="dk1"/>
                </a:solidFill>
                <a:latin typeface="Noto Sans"/>
                <a:ea typeface="Noto Sans"/>
                <a:cs typeface="Noto Sans"/>
                <a:sym typeface="Noto Sans"/>
              </a:rPr>
              <a:t>Consumers feel overwhelmed by the number of supplement options and don’t know what’s right for them.</a:t>
            </a:r>
            <a:endParaRPr sz="1500">
              <a:solidFill>
                <a:schemeClr val="dk1"/>
              </a:solidFill>
              <a:latin typeface="Noto Sans"/>
              <a:ea typeface="Noto Sans"/>
              <a:cs typeface="Noto Sans"/>
              <a:sym typeface="Noto Sans"/>
            </a:endParaRPr>
          </a:p>
          <a:p>
            <a:pPr indent="0" lvl="0" marL="457200" rtl="0" algn="l">
              <a:spcBef>
                <a:spcPts val="0"/>
              </a:spcBef>
              <a:spcAft>
                <a:spcPts val="0"/>
              </a:spcAft>
              <a:buNone/>
            </a:pPr>
            <a:r>
              <a:t/>
            </a:r>
            <a:endParaRPr sz="1500">
              <a:solidFill>
                <a:schemeClr val="dk1"/>
              </a:solidFill>
              <a:latin typeface="Noto Sans"/>
              <a:ea typeface="Noto Sans"/>
              <a:cs typeface="Noto Sans"/>
              <a:sym typeface="Noto Sans"/>
            </a:endParaRPr>
          </a:p>
          <a:p>
            <a:pPr indent="-323850" lvl="0" marL="457200" rtl="0" algn="l">
              <a:spcBef>
                <a:spcPts val="0"/>
              </a:spcBef>
              <a:spcAft>
                <a:spcPts val="0"/>
              </a:spcAft>
              <a:buClr>
                <a:schemeClr val="dk1"/>
              </a:buClr>
              <a:buSzPts val="1500"/>
              <a:buFont typeface="Noto Sans"/>
              <a:buChar char="●"/>
            </a:pPr>
            <a:r>
              <a:rPr lang="en" sz="1500">
                <a:solidFill>
                  <a:schemeClr val="dk1"/>
                </a:solidFill>
                <a:latin typeface="Noto Sans"/>
                <a:ea typeface="Noto Sans"/>
                <a:cs typeface="Noto Sans"/>
                <a:sym typeface="Noto Sans"/>
              </a:rPr>
              <a:t>Shoppers often buy products they don’t actually need, leading to waste or potential harm.</a:t>
            </a:r>
            <a:endParaRPr sz="1500">
              <a:solidFill>
                <a:schemeClr val="dk1"/>
              </a:solidFill>
              <a:latin typeface="Noto Sans"/>
              <a:ea typeface="Noto Sans"/>
              <a:cs typeface="Noto Sans"/>
              <a:sym typeface="Noto Sans"/>
            </a:endParaRPr>
          </a:p>
          <a:p>
            <a:pPr indent="0" lvl="0" marL="0" rtl="0" algn="l">
              <a:spcBef>
                <a:spcPts val="0"/>
              </a:spcBef>
              <a:spcAft>
                <a:spcPts val="0"/>
              </a:spcAft>
              <a:buNone/>
            </a:pPr>
            <a:r>
              <a:t/>
            </a:r>
            <a:endParaRPr sz="1500">
              <a:solidFill>
                <a:schemeClr val="dk1"/>
              </a:solidFill>
              <a:latin typeface="Noto Sans"/>
              <a:ea typeface="Noto Sans"/>
              <a:cs typeface="Noto Sans"/>
              <a:sym typeface="Noto Sans"/>
            </a:endParaRPr>
          </a:p>
          <a:p>
            <a:pPr indent="-323850" lvl="0" marL="457200" rtl="0" algn="l">
              <a:spcBef>
                <a:spcPts val="0"/>
              </a:spcBef>
              <a:spcAft>
                <a:spcPts val="0"/>
              </a:spcAft>
              <a:buClr>
                <a:schemeClr val="dk1"/>
              </a:buClr>
              <a:buSzPts val="1500"/>
              <a:buFont typeface="Noto Sans"/>
              <a:buChar char="●"/>
            </a:pPr>
            <a:r>
              <a:rPr lang="en" sz="1500">
                <a:solidFill>
                  <a:schemeClr val="dk1"/>
                </a:solidFill>
                <a:latin typeface="Noto Sans"/>
                <a:ea typeface="Noto Sans"/>
                <a:cs typeface="Noto Sans"/>
                <a:sym typeface="Noto Sans"/>
              </a:rPr>
              <a:t>Many people aren’t sure which store is reliable, </a:t>
            </a:r>
            <a:r>
              <a:rPr lang="en" sz="1500">
                <a:solidFill>
                  <a:schemeClr val="dk1"/>
                </a:solidFill>
                <a:latin typeface="Noto Sans"/>
                <a:ea typeface="Noto Sans"/>
                <a:cs typeface="Noto Sans"/>
                <a:sym typeface="Noto Sans"/>
              </a:rPr>
              <a:t>affordable</a:t>
            </a:r>
            <a:r>
              <a:rPr lang="en" sz="1500">
                <a:solidFill>
                  <a:schemeClr val="dk1"/>
                </a:solidFill>
                <a:latin typeface="Noto Sans"/>
                <a:ea typeface="Noto Sans"/>
                <a:cs typeface="Noto Sans"/>
                <a:sym typeface="Noto Sans"/>
              </a:rPr>
              <a:t>, or has the most effective products</a:t>
            </a:r>
            <a:endParaRPr sz="1500">
              <a:solidFill>
                <a:schemeClr val="dk1"/>
              </a:solidFill>
              <a:latin typeface="Noto Sans"/>
              <a:ea typeface="Noto Sans"/>
              <a:cs typeface="Noto Sans"/>
              <a:sym typeface="Noto Sans"/>
            </a:endParaRPr>
          </a:p>
          <a:p>
            <a:pPr indent="0" lvl="0" marL="0" rtl="0" algn="l">
              <a:spcBef>
                <a:spcPts val="0"/>
              </a:spcBef>
              <a:spcAft>
                <a:spcPts val="0"/>
              </a:spcAft>
              <a:buNone/>
            </a:pPr>
            <a:r>
              <a:t/>
            </a:r>
            <a:endParaRPr sz="1500">
              <a:solidFill>
                <a:schemeClr val="dk1"/>
              </a:solidFill>
              <a:latin typeface="Teko"/>
              <a:ea typeface="Teko"/>
              <a:cs typeface="Teko"/>
              <a:sym typeface="Teko"/>
            </a:endParaRPr>
          </a:p>
        </p:txBody>
      </p:sp>
      <p:pic>
        <p:nvPicPr>
          <p:cNvPr id="1027" name="Google Shape;1027;p136"/>
          <p:cNvPicPr preferRelativeResize="0"/>
          <p:nvPr/>
        </p:nvPicPr>
        <p:blipFill>
          <a:blip r:embed="rId3">
            <a:alphaModFix/>
          </a:blip>
          <a:stretch>
            <a:fillRect/>
          </a:stretch>
        </p:blipFill>
        <p:spPr>
          <a:xfrm>
            <a:off x="5314450" y="1737200"/>
            <a:ext cx="3148399" cy="2101024"/>
          </a:xfrm>
          <a:prstGeom prst="rect">
            <a:avLst/>
          </a:prstGeom>
          <a:noFill/>
          <a:ln>
            <a:noFill/>
          </a:ln>
        </p:spPr>
      </p:pic>
      <p:pic>
        <p:nvPicPr>
          <p:cNvPr id="1028" name="Google Shape;1028;p136" title="Gymnetics.png"/>
          <p:cNvPicPr preferRelativeResize="0"/>
          <p:nvPr/>
        </p:nvPicPr>
        <p:blipFill>
          <a:blip r:embed="rId4">
            <a:alphaModFix/>
          </a:blip>
          <a:stretch>
            <a:fillRect/>
          </a:stretch>
        </p:blipFill>
        <p:spPr>
          <a:xfrm>
            <a:off x="7622775" y="0"/>
            <a:ext cx="1521225" cy="13747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2" name="Shape 1032"/>
        <p:cNvGrpSpPr/>
        <p:nvPr/>
      </p:nvGrpSpPr>
      <p:grpSpPr>
        <a:xfrm>
          <a:off x="0" y="0"/>
          <a:ext cx="0" cy="0"/>
          <a:chOff x="0" y="0"/>
          <a:chExt cx="0" cy="0"/>
        </a:xfrm>
      </p:grpSpPr>
      <p:sp>
        <p:nvSpPr>
          <p:cNvPr id="1033" name="Google Shape;1033;p137"/>
          <p:cNvSpPr txBox="1"/>
          <p:nvPr>
            <p:ph type="title"/>
          </p:nvPr>
        </p:nvSpPr>
        <p:spPr>
          <a:xfrm>
            <a:off x="720000" y="4351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Product Overview </a:t>
            </a:r>
            <a:endParaRPr/>
          </a:p>
          <a:p>
            <a:pPr indent="0" lvl="0" marL="0" rtl="0" algn="ctr">
              <a:spcBef>
                <a:spcPts val="0"/>
              </a:spcBef>
              <a:spcAft>
                <a:spcPts val="0"/>
              </a:spcAft>
              <a:buNone/>
            </a:pPr>
            <a:r>
              <a:t/>
            </a:r>
            <a:endParaRPr/>
          </a:p>
        </p:txBody>
      </p:sp>
      <p:sp>
        <p:nvSpPr>
          <p:cNvPr id="1034" name="Google Shape;1034;p137"/>
          <p:cNvSpPr txBox="1"/>
          <p:nvPr/>
        </p:nvSpPr>
        <p:spPr>
          <a:xfrm>
            <a:off x="477175" y="1512375"/>
            <a:ext cx="4868400" cy="3173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en" sz="1500">
                <a:latin typeface="Noto Sans"/>
                <a:ea typeface="Noto Sans"/>
                <a:cs typeface="Noto Sans"/>
                <a:sym typeface="Noto Sans"/>
              </a:rPr>
              <a:t>Gymnetics</a:t>
            </a:r>
            <a:r>
              <a:rPr lang="en" sz="1500">
                <a:latin typeface="Noto Sans"/>
                <a:ea typeface="Noto Sans"/>
                <a:cs typeface="Noto Sans"/>
                <a:sym typeface="Noto Sans"/>
              </a:rPr>
              <a:t> is an AI-powered supplement store that provides personalized recommendations based on each user's fitness data. By analyzing information such as height, weight, age, and other relevant metrics, Gymnetic suggests supplements from our store tailored to the user's individual needs—focusing on what their body may be lacking to help them reach their fitness goals more effectively. Machine learning </a:t>
            </a:r>
            <a:r>
              <a:rPr lang="en" sz="1500">
                <a:latin typeface="Noto Sans"/>
                <a:ea typeface="Noto Sans"/>
                <a:cs typeface="Noto Sans"/>
                <a:sym typeface="Noto Sans"/>
              </a:rPr>
              <a:t>techniques</a:t>
            </a:r>
            <a:r>
              <a:rPr lang="en" sz="1500">
                <a:latin typeface="Noto Sans"/>
                <a:ea typeface="Noto Sans"/>
                <a:cs typeface="Noto Sans"/>
                <a:sym typeface="Noto Sans"/>
              </a:rPr>
              <a:t> will be used to personalize fitness and nutritional intake.</a:t>
            </a:r>
            <a:endParaRPr sz="1500">
              <a:latin typeface="Noto Sans"/>
              <a:ea typeface="Noto Sans"/>
              <a:cs typeface="Noto Sans"/>
              <a:sym typeface="Noto Sans"/>
            </a:endParaRPr>
          </a:p>
          <a:p>
            <a:pPr indent="0" lvl="0" marL="0" rtl="0" algn="l">
              <a:spcBef>
                <a:spcPts val="1200"/>
              </a:spcBef>
              <a:spcAft>
                <a:spcPts val="0"/>
              </a:spcAft>
              <a:buNone/>
            </a:pPr>
            <a:r>
              <a:t/>
            </a:r>
            <a:endParaRPr sz="1500">
              <a:solidFill>
                <a:schemeClr val="dk1"/>
              </a:solidFill>
              <a:latin typeface="Noto Sans"/>
              <a:ea typeface="Noto Sans"/>
              <a:cs typeface="Noto Sans"/>
              <a:sym typeface="Noto Sans"/>
            </a:endParaRPr>
          </a:p>
          <a:p>
            <a:pPr indent="0" lvl="0" marL="0" rtl="0" algn="l">
              <a:spcBef>
                <a:spcPts val="0"/>
              </a:spcBef>
              <a:spcAft>
                <a:spcPts val="0"/>
              </a:spcAft>
              <a:buNone/>
            </a:pPr>
            <a:r>
              <a:t/>
            </a:r>
            <a:endParaRPr sz="1500">
              <a:solidFill>
                <a:schemeClr val="dk1"/>
              </a:solidFill>
              <a:latin typeface="Noto Sans"/>
              <a:ea typeface="Noto Sans"/>
              <a:cs typeface="Noto Sans"/>
              <a:sym typeface="Noto Sans"/>
            </a:endParaRPr>
          </a:p>
        </p:txBody>
      </p:sp>
      <p:pic>
        <p:nvPicPr>
          <p:cNvPr id="1035" name="Google Shape;1035;p137"/>
          <p:cNvPicPr preferRelativeResize="0"/>
          <p:nvPr/>
        </p:nvPicPr>
        <p:blipFill>
          <a:blip r:embed="rId3">
            <a:alphaModFix/>
          </a:blip>
          <a:stretch>
            <a:fillRect/>
          </a:stretch>
        </p:blipFill>
        <p:spPr>
          <a:xfrm>
            <a:off x="5606775" y="1792650"/>
            <a:ext cx="3196224" cy="2055450"/>
          </a:xfrm>
          <a:prstGeom prst="rect">
            <a:avLst/>
          </a:prstGeom>
          <a:noFill/>
          <a:ln>
            <a:noFill/>
          </a:ln>
        </p:spPr>
      </p:pic>
      <p:pic>
        <p:nvPicPr>
          <p:cNvPr id="1036" name="Google Shape;1036;p137" title="Gymnetics.png"/>
          <p:cNvPicPr preferRelativeResize="0"/>
          <p:nvPr/>
        </p:nvPicPr>
        <p:blipFill>
          <a:blip r:embed="rId4">
            <a:alphaModFix/>
          </a:blip>
          <a:stretch>
            <a:fillRect/>
          </a:stretch>
        </p:blipFill>
        <p:spPr>
          <a:xfrm>
            <a:off x="7622775" y="0"/>
            <a:ext cx="1521225" cy="13747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0" name="Shape 1040"/>
        <p:cNvGrpSpPr/>
        <p:nvPr/>
      </p:nvGrpSpPr>
      <p:grpSpPr>
        <a:xfrm>
          <a:off x="0" y="0"/>
          <a:ext cx="0" cy="0"/>
          <a:chOff x="0" y="0"/>
          <a:chExt cx="0" cy="0"/>
        </a:xfrm>
      </p:grpSpPr>
      <p:sp>
        <p:nvSpPr>
          <p:cNvPr id="1041" name="Google Shape;1041;p138"/>
          <p:cNvSpPr txBox="1"/>
          <p:nvPr>
            <p:ph type="title"/>
          </p:nvPr>
        </p:nvSpPr>
        <p:spPr>
          <a:xfrm>
            <a:off x="720000" y="4351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Benefits</a:t>
            </a:r>
            <a:endParaRPr/>
          </a:p>
          <a:p>
            <a:pPr indent="0" lvl="0" marL="0" rtl="0" algn="ctr">
              <a:spcBef>
                <a:spcPts val="0"/>
              </a:spcBef>
              <a:spcAft>
                <a:spcPts val="0"/>
              </a:spcAft>
              <a:buNone/>
            </a:pPr>
            <a:r>
              <a:t/>
            </a:r>
            <a:endParaRPr/>
          </a:p>
        </p:txBody>
      </p:sp>
      <p:sp>
        <p:nvSpPr>
          <p:cNvPr id="1042" name="Google Shape;1042;p138"/>
          <p:cNvSpPr txBox="1"/>
          <p:nvPr/>
        </p:nvSpPr>
        <p:spPr>
          <a:xfrm>
            <a:off x="904500" y="1259250"/>
            <a:ext cx="7657800" cy="3173400"/>
          </a:xfrm>
          <a:prstGeom prst="rect">
            <a:avLst/>
          </a:prstGeom>
          <a:noFill/>
          <a:ln>
            <a:noFill/>
          </a:ln>
        </p:spPr>
        <p:txBody>
          <a:bodyPr anchorCtr="0" anchor="t" bIns="91425" lIns="91425" spcFirstLastPara="1" rIns="91425" wrap="square" tIns="91425">
            <a:noAutofit/>
          </a:bodyPr>
          <a:lstStyle/>
          <a:p>
            <a:pPr indent="-323850" lvl="0" marL="457200" rtl="0" algn="l">
              <a:lnSpc>
                <a:spcPct val="115000"/>
              </a:lnSpc>
              <a:spcBef>
                <a:spcPts val="0"/>
              </a:spcBef>
              <a:spcAft>
                <a:spcPts val="0"/>
              </a:spcAft>
              <a:buClr>
                <a:schemeClr val="dk1"/>
              </a:buClr>
              <a:buSzPts val="1500"/>
              <a:buFont typeface="Noto Sans"/>
              <a:buChar char="●"/>
            </a:pPr>
            <a:r>
              <a:rPr b="1" lang="en" sz="1500">
                <a:solidFill>
                  <a:schemeClr val="dk1"/>
                </a:solidFill>
                <a:latin typeface="Noto Sans"/>
                <a:ea typeface="Noto Sans"/>
                <a:cs typeface="Noto Sans"/>
                <a:sym typeface="Noto Sans"/>
              </a:rPr>
              <a:t>Individualized supplement recommendations</a:t>
            </a:r>
            <a:r>
              <a:rPr lang="en" sz="1500">
                <a:solidFill>
                  <a:schemeClr val="dk1"/>
                </a:solidFill>
                <a:latin typeface="Noto Sans"/>
                <a:ea typeface="Noto Sans"/>
                <a:cs typeface="Noto Sans"/>
                <a:sym typeface="Noto Sans"/>
              </a:rPr>
              <a:t> -No more stressing about what to buy. Based on your goals and statistics, our platform makes customized suggestions for you.</a:t>
            </a:r>
            <a:endParaRPr sz="1500">
              <a:solidFill>
                <a:schemeClr val="dk1"/>
              </a:solidFill>
              <a:latin typeface="Noto Sans"/>
              <a:ea typeface="Noto Sans"/>
              <a:cs typeface="Noto Sans"/>
              <a:sym typeface="Noto Sans"/>
            </a:endParaRPr>
          </a:p>
          <a:p>
            <a:pPr indent="-323850" lvl="0" marL="457200" rtl="0" algn="l">
              <a:lnSpc>
                <a:spcPct val="115000"/>
              </a:lnSpc>
              <a:spcBef>
                <a:spcPts val="0"/>
              </a:spcBef>
              <a:spcAft>
                <a:spcPts val="0"/>
              </a:spcAft>
              <a:buClr>
                <a:schemeClr val="dk1"/>
              </a:buClr>
              <a:buSzPts val="1500"/>
              <a:buFont typeface="Noto Sans"/>
              <a:buChar char="●"/>
            </a:pPr>
            <a:r>
              <a:rPr b="1" lang="en" sz="1500">
                <a:solidFill>
                  <a:schemeClr val="dk1"/>
                </a:solidFill>
                <a:latin typeface="Noto Sans"/>
                <a:ea typeface="Noto Sans"/>
                <a:cs typeface="Noto Sans"/>
                <a:sym typeface="Noto Sans"/>
              </a:rPr>
              <a:t>Spending more effectively</a:t>
            </a:r>
            <a:r>
              <a:rPr lang="en" sz="1500">
                <a:solidFill>
                  <a:schemeClr val="dk1"/>
                </a:solidFill>
                <a:latin typeface="Noto Sans"/>
                <a:ea typeface="Noto Sans"/>
                <a:cs typeface="Noto Sans"/>
                <a:sym typeface="Noto Sans"/>
              </a:rPr>
              <a:t>- Customers are not going to waste cash on unnecessary extras that don't help their goals.</a:t>
            </a:r>
            <a:endParaRPr sz="1500">
              <a:solidFill>
                <a:schemeClr val="dk1"/>
              </a:solidFill>
              <a:latin typeface="Noto Sans"/>
              <a:ea typeface="Noto Sans"/>
              <a:cs typeface="Noto Sans"/>
              <a:sym typeface="Noto Sans"/>
            </a:endParaRPr>
          </a:p>
          <a:p>
            <a:pPr indent="-323850" lvl="0" marL="457200" rtl="0" algn="l">
              <a:lnSpc>
                <a:spcPct val="115000"/>
              </a:lnSpc>
              <a:spcBef>
                <a:spcPts val="0"/>
              </a:spcBef>
              <a:spcAft>
                <a:spcPts val="0"/>
              </a:spcAft>
              <a:buClr>
                <a:schemeClr val="dk1"/>
              </a:buClr>
              <a:buSzPts val="1500"/>
              <a:buFont typeface="Noto Sans"/>
              <a:buChar char="●"/>
            </a:pPr>
            <a:r>
              <a:rPr b="1" lang="en" sz="1500">
                <a:solidFill>
                  <a:schemeClr val="dk1"/>
                </a:solidFill>
                <a:latin typeface="Noto Sans"/>
                <a:ea typeface="Noto Sans"/>
                <a:cs typeface="Noto Sans"/>
                <a:sym typeface="Noto Sans"/>
              </a:rPr>
              <a:t>Encourages consistency</a:t>
            </a:r>
            <a:r>
              <a:rPr lang="en" sz="1500">
                <a:solidFill>
                  <a:schemeClr val="dk1"/>
                </a:solidFill>
                <a:latin typeface="Noto Sans"/>
                <a:ea typeface="Noto Sans"/>
                <a:cs typeface="Noto Sans"/>
                <a:sym typeface="Noto Sans"/>
              </a:rPr>
              <a:t>- Reminders to record meals and follow your plan make it simpler to stay on course.</a:t>
            </a:r>
            <a:endParaRPr sz="1500">
              <a:solidFill>
                <a:schemeClr val="dk1"/>
              </a:solidFill>
              <a:latin typeface="Noto Sans"/>
              <a:ea typeface="Noto Sans"/>
              <a:cs typeface="Noto Sans"/>
              <a:sym typeface="Noto Sans"/>
            </a:endParaRPr>
          </a:p>
          <a:p>
            <a:pPr indent="-323850" lvl="0" marL="457200" rtl="0" algn="l">
              <a:lnSpc>
                <a:spcPct val="115000"/>
              </a:lnSpc>
              <a:spcBef>
                <a:spcPts val="0"/>
              </a:spcBef>
              <a:spcAft>
                <a:spcPts val="0"/>
              </a:spcAft>
              <a:buClr>
                <a:schemeClr val="dk1"/>
              </a:buClr>
              <a:buSzPts val="1500"/>
              <a:buFont typeface="Noto Sans"/>
              <a:buChar char="●"/>
            </a:pPr>
            <a:r>
              <a:rPr b="1" lang="en" sz="1500">
                <a:solidFill>
                  <a:schemeClr val="dk1"/>
                </a:solidFill>
                <a:latin typeface="Noto Sans"/>
                <a:ea typeface="Noto Sans"/>
                <a:cs typeface="Noto Sans"/>
                <a:sym typeface="Noto Sans"/>
              </a:rPr>
              <a:t>Keeps up with developments throughout your journey</a:t>
            </a:r>
            <a:r>
              <a:rPr lang="en" sz="1500">
                <a:solidFill>
                  <a:schemeClr val="dk1"/>
                </a:solidFill>
                <a:latin typeface="Noto Sans"/>
                <a:ea typeface="Noto Sans"/>
                <a:cs typeface="Noto Sans"/>
                <a:sym typeface="Noto Sans"/>
              </a:rPr>
              <a:t>-Our recommendations will adapt to your evolving fitness objectives. It is designed to keep growing with you.</a:t>
            </a:r>
            <a:endParaRPr sz="1500">
              <a:solidFill>
                <a:schemeClr val="dk1"/>
              </a:solidFill>
              <a:latin typeface="Noto Sans"/>
              <a:ea typeface="Noto Sans"/>
              <a:cs typeface="Noto Sans"/>
              <a:sym typeface="Noto Sans"/>
            </a:endParaRPr>
          </a:p>
          <a:p>
            <a:pPr indent="-323850" lvl="0" marL="457200" rtl="0" algn="l">
              <a:lnSpc>
                <a:spcPct val="115000"/>
              </a:lnSpc>
              <a:spcBef>
                <a:spcPts val="0"/>
              </a:spcBef>
              <a:spcAft>
                <a:spcPts val="0"/>
              </a:spcAft>
              <a:buClr>
                <a:schemeClr val="dk1"/>
              </a:buClr>
              <a:buSzPts val="1500"/>
              <a:buFont typeface="Noto Sans"/>
              <a:buChar char="●"/>
            </a:pPr>
            <a:r>
              <a:rPr b="1" lang="en" sz="1500">
                <a:solidFill>
                  <a:schemeClr val="dk1"/>
                </a:solidFill>
                <a:latin typeface="Noto Sans"/>
                <a:ea typeface="Noto Sans"/>
                <a:cs typeface="Noto Sans"/>
                <a:sym typeface="Noto Sans"/>
              </a:rPr>
              <a:t>Reduces stress</a:t>
            </a:r>
            <a:r>
              <a:rPr lang="en" sz="1500">
                <a:solidFill>
                  <a:schemeClr val="dk1"/>
                </a:solidFill>
                <a:latin typeface="Noto Sans"/>
                <a:ea typeface="Noto Sans"/>
                <a:cs typeface="Noto Sans"/>
                <a:sym typeface="Noto Sans"/>
              </a:rPr>
              <a:t>-Purchasing supplements is more accessible and not as intimidating.</a:t>
            </a:r>
            <a:endParaRPr sz="1500">
              <a:solidFill>
                <a:schemeClr val="dk1"/>
              </a:solidFill>
              <a:latin typeface="Noto Sans"/>
              <a:ea typeface="Noto Sans"/>
              <a:cs typeface="Noto Sans"/>
              <a:sym typeface="Noto Sans"/>
            </a:endParaRPr>
          </a:p>
          <a:p>
            <a:pPr indent="0" lvl="0" marL="0" rtl="0" algn="l">
              <a:spcBef>
                <a:spcPts val="1200"/>
              </a:spcBef>
              <a:spcAft>
                <a:spcPts val="0"/>
              </a:spcAft>
              <a:buNone/>
            </a:pPr>
            <a:r>
              <a:t/>
            </a:r>
            <a:endParaRPr sz="1200">
              <a:solidFill>
                <a:schemeClr val="dk1"/>
              </a:solidFill>
              <a:latin typeface="Noto Sans"/>
              <a:ea typeface="Noto Sans"/>
              <a:cs typeface="Noto Sans"/>
              <a:sym typeface="Noto Sans"/>
            </a:endParaRPr>
          </a:p>
          <a:p>
            <a:pPr indent="0" lvl="0" marL="0" rtl="0" algn="l">
              <a:spcBef>
                <a:spcPts val="0"/>
              </a:spcBef>
              <a:spcAft>
                <a:spcPts val="0"/>
              </a:spcAft>
              <a:buNone/>
            </a:pPr>
            <a:r>
              <a:t/>
            </a:r>
            <a:endParaRPr sz="2000">
              <a:solidFill>
                <a:schemeClr val="dk1"/>
              </a:solidFill>
              <a:latin typeface="Teko"/>
              <a:ea typeface="Teko"/>
              <a:cs typeface="Teko"/>
              <a:sym typeface="Teko"/>
            </a:endParaRPr>
          </a:p>
        </p:txBody>
      </p:sp>
      <p:pic>
        <p:nvPicPr>
          <p:cNvPr id="1043" name="Google Shape;1043;p138" title="Gymnetics.png"/>
          <p:cNvPicPr preferRelativeResize="0"/>
          <p:nvPr/>
        </p:nvPicPr>
        <p:blipFill>
          <a:blip r:embed="rId3">
            <a:alphaModFix/>
          </a:blip>
          <a:stretch>
            <a:fillRect/>
          </a:stretch>
        </p:blipFill>
        <p:spPr>
          <a:xfrm>
            <a:off x="7622775" y="-58175"/>
            <a:ext cx="1521225" cy="13747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7" name="Shape 1047"/>
        <p:cNvGrpSpPr/>
        <p:nvPr/>
      </p:nvGrpSpPr>
      <p:grpSpPr>
        <a:xfrm>
          <a:off x="0" y="0"/>
          <a:ext cx="0" cy="0"/>
          <a:chOff x="0" y="0"/>
          <a:chExt cx="0" cy="0"/>
        </a:xfrm>
      </p:grpSpPr>
      <p:sp>
        <p:nvSpPr>
          <p:cNvPr id="1048" name="Google Shape;1048;p139"/>
          <p:cNvSpPr txBox="1"/>
          <p:nvPr>
            <p:ph type="title"/>
          </p:nvPr>
        </p:nvSpPr>
        <p:spPr>
          <a:xfrm>
            <a:off x="-405400" y="1028125"/>
            <a:ext cx="43998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Working Agreement </a:t>
            </a:r>
            <a:r>
              <a:rPr lang="en"/>
              <a:t>Overview</a:t>
            </a:r>
            <a:endParaRPr/>
          </a:p>
        </p:txBody>
      </p:sp>
      <p:pic>
        <p:nvPicPr>
          <p:cNvPr id="1049" name="Google Shape;1049;p139" title="Screenshot 2025-07-07 at 11.45.27 AM.png"/>
          <p:cNvPicPr preferRelativeResize="0"/>
          <p:nvPr/>
        </p:nvPicPr>
        <p:blipFill>
          <a:blip r:embed="rId3">
            <a:alphaModFix/>
          </a:blip>
          <a:stretch>
            <a:fillRect/>
          </a:stretch>
        </p:blipFill>
        <p:spPr>
          <a:xfrm>
            <a:off x="4287575" y="326750"/>
            <a:ext cx="3717249" cy="43502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3" name="Shape 1053"/>
        <p:cNvGrpSpPr/>
        <p:nvPr/>
      </p:nvGrpSpPr>
      <p:grpSpPr>
        <a:xfrm>
          <a:off x="0" y="0"/>
          <a:ext cx="0" cy="0"/>
          <a:chOff x="0" y="0"/>
          <a:chExt cx="0" cy="0"/>
        </a:xfrm>
      </p:grpSpPr>
      <p:sp>
        <p:nvSpPr>
          <p:cNvPr id="1054" name="Google Shape;1054;p140"/>
          <p:cNvSpPr txBox="1"/>
          <p:nvPr>
            <p:ph type="title"/>
          </p:nvPr>
        </p:nvSpPr>
        <p:spPr>
          <a:xfrm>
            <a:off x="720000" y="2346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Demographic/Audience</a:t>
            </a:r>
            <a:endParaRPr/>
          </a:p>
        </p:txBody>
      </p:sp>
      <p:sp>
        <p:nvSpPr>
          <p:cNvPr id="1055" name="Google Shape;1055;p140"/>
          <p:cNvSpPr txBox="1"/>
          <p:nvPr/>
        </p:nvSpPr>
        <p:spPr>
          <a:xfrm>
            <a:off x="913975" y="718550"/>
            <a:ext cx="7657800" cy="3173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a:solidFill>
                  <a:schemeClr val="dk1"/>
                </a:solidFill>
                <a:latin typeface="Noto Sans"/>
                <a:ea typeface="Noto Sans"/>
                <a:cs typeface="Noto Sans"/>
                <a:sym typeface="Noto Sans"/>
              </a:rPr>
              <a:t>Our target audience:</a:t>
            </a:r>
            <a:endParaRPr b="1">
              <a:solidFill>
                <a:schemeClr val="dk1"/>
              </a:solidFill>
              <a:latin typeface="Noto Sans"/>
              <a:ea typeface="Noto Sans"/>
              <a:cs typeface="Noto Sans"/>
              <a:sym typeface="Noto Sans"/>
            </a:endParaRPr>
          </a:p>
          <a:p>
            <a:pPr indent="-317500" lvl="0" marL="457200" rtl="0" algn="l">
              <a:lnSpc>
                <a:spcPct val="115000"/>
              </a:lnSpc>
              <a:spcBef>
                <a:spcPts val="1200"/>
              </a:spcBef>
              <a:spcAft>
                <a:spcPts val="0"/>
              </a:spcAft>
              <a:buClr>
                <a:schemeClr val="dk1"/>
              </a:buClr>
              <a:buSzPts val="1400"/>
              <a:buFont typeface="Noto Sans"/>
              <a:buChar char="●"/>
            </a:pPr>
            <a:r>
              <a:rPr lang="en">
                <a:solidFill>
                  <a:schemeClr val="dk1"/>
                </a:solidFill>
                <a:latin typeface="Noto Sans"/>
                <a:ea typeface="Noto Sans"/>
                <a:cs typeface="Noto Sans"/>
                <a:sym typeface="Noto Sans"/>
              </a:rPr>
              <a:t>Young adults (18–30) and college students attempting to keep up with employment, school, and fitness.</a:t>
            </a:r>
            <a:endParaRPr>
              <a:solidFill>
                <a:schemeClr val="dk1"/>
              </a:solidFill>
              <a:latin typeface="Noto Sans"/>
              <a:ea typeface="Noto Sans"/>
              <a:cs typeface="Noto Sans"/>
              <a:sym typeface="Noto Sans"/>
            </a:endParaRPr>
          </a:p>
          <a:p>
            <a:pPr indent="-317500" lvl="0" marL="457200" rtl="0" algn="l">
              <a:lnSpc>
                <a:spcPct val="115000"/>
              </a:lnSpc>
              <a:spcBef>
                <a:spcPts val="0"/>
              </a:spcBef>
              <a:spcAft>
                <a:spcPts val="0"/>
              </a:spcAft>
              <a:buClr>
                <a:schemeClr val="dk1"/>
              </a:buClr>
              <a:buSzPts val="1400"/>
              <a:buFont typeface="Noto Sans"/>
              <a:buChar char="●"/>
            </a:pPr>
            <a:r>
              <a:rPr lang="en">
                <a:solidFill>
                  <a:schemeClr val="dk1"/>
                </a:solidFill>
                <a:latin typeface="Noto Sans"/>
                <a:ea typeface="Noto Sans"/>
                <a:cs typeface="Noto Sans"/>
                <a:sym typeface="Noto Sans"/>
              </a:rPr>
              <a:t>Beginners who are confused about where to begin using supplements or who feel lost in the gym.</a:t>
            </a:r>
            <a:endParaRPr>
              <a:solidFill>
                <a:schemeClr val="dk1"/>
              </a:solidFill>
              <a:latin typeface="Noto Sans"/>
              <a:ea typeface="Noto Sans"/>
              <a:cs typeface="Noto Sans"/>
              <a:sym typeface="Noto Sans"/>
            </a:endParaRPr>
          </a:p>
          <a:p>
            <a:pPr indent="-317500" lvl="0" marL="457200" rtl="0" algn="l">
              <a:lnSpc>
                <a:spcPct val="115000"/>
              </a:lnSpc>
              <a:spcBef>
                <a:spcPts val="0"/>
              </a:spcBef>
              <a:spcAft>
                <a:spcPts val="0"/>
              </a:spcAft>
              <a:buClr>
                <a:schemeClr val="dk1"/>
              </a:buClr>
              <a:buSzPts val="1400"/>
              <a:buFont typeface="Noto Sans"/>
              <a:buChar char="●"/>
            </a:pPr>
            <a:r>
              <a:rPr lang="en">
                <a:solidFill>
                  <a:schemeClr val="dk1"/>
                </a:solidFill>
                <a:latin typeface="Noto Sans"/>
                <a:ea typeface="Noto Sans"/>
                <a:cs typeface="Noto Sans"/>
                <a:sym typeface="Noto Sans"/>
              </a:rPr>
              <a:t>Intermediate lifters who are prepared to engage in more serious activities (such as bulking or competing).</a:t>
            </a:r>
            <a:endParaRPr>
              <a:solidFill>
                <a:schemeClr val="dk1"/>
              </a:solidFill>
              <a:latin typeface="Noto Sans"/>
              <a:ea typeface="Noto Sans"/>
              <a:cs typeface="Noto Sans"/>
              <a:sym typeface="Noto Sans"/>
            </a:endParaRPr>
          </a:p>
          <a:p>
            <a:pPr indent="0" lvl="0" marL="0" rtl="0" algn="l">
              <a:lnSpc>
                <a:spcPct val="115000"/>
              </a:lnSpc>
              <a:spcBef>
                <a:spcPts val="1200"/>
              </a:spcBef>
              <a:spcAft>
                <a:spcPts val="0"/>
              </a:spcAft>
              <a:buNone/>
            </a:pPr>
            <a:r>
              <a:rPr b="1" lang="en">
                <a:solidFill>
                  <a:schemeClr val="dk1"/>
                </a:solidFill>
                <a:latin typeface="Noto Sans"/>
                <a:ea typeface="Noto Sans"/>
                <a:cs typeface="Noto Sans"/>
                <a:sym typeface="Noto Sans"/>
              </a:rPr>
              <a:t>What they are looking for:</a:t>
            </a:r>
            <a:endParaRPr b="1">
              <a:solidFill>
                <a:schemeClr val="dk1"/>
              </a:solidFill>
              <a:latin typeface="Noto Sans"/>
              <a:ea typeface="Noto Sans"/>
              <a:cs typeface="Noto Sans"/>
              <a:sym typeface="Noto Sans"/>
            </a:endParaRPr>
          </a:p>
          <a:p>
            <a:pPr indent="-317500" lvl="0" marL="457200" rtl="0" algn="l">
              <a:lnSpc>
                <a:spcPct val="115000"/>
              </a:lnSpc>
              <a:spcBef>
                <a:spcPts val="1200"/>
              </a:spcBef>
              <a:spcAft>
                <a:spcPts val="0"/>
              </a:spcAft>
              <a:buClr>
                <a:schemeClr val="dk1"/>
              </a:buClr>
              <a:buSzPts val="1400"/>
              <a:buFont typeface="Noto Sans"/>
              <a:buChar char="●"/>
            </a:pPr>
            <a:r>
              <a:rPr lang="en">
                <a:solidFill>
                  <a:schemeClr val="dk1"/>
                </a:solidFill>
                <a:latin typeface="Noto Sans"/>
                <a:ea typeface="Noto Sans"/>
                <a:cs typeface="Noto Sans"/>
                <a:sym typeface="Noto Sans"/>
              </a:rPr>
              <a:t>A detailed plan for healthy nutrition and exercise.</a:t>
            </a:r>
            <a:endParaRPr>
              <a:solidFill>
                <a:schemeClr val="dk1"/>
              </a:solidFill>
              <a:latin typeface="Noto Sans"/>
              <a:ea typeface="Noto Sans"/>
              <a:cs typeface="Noto Sans"/>
              <a:sym typeface="Noto Sans"/>
            </a:endParaRPr>
          </a:p>
          <a:p>
            <a:pPr indent="-317500" lvl="0" marL="457200" rtl="0" algn="l">
              <a:lnSpc>
                <a:spcPct val="115000"/>
              </a:lnSpc>
              <a:spcBef>
                <a:spcPts val="0"/>
              </a:spcBef>
              <a:spcAft>
                <a:spcPts val="0"/>
              </a:spcAft>
              <a:buClr>
                <a:schemeClr val="dk1"/>
              </a:buClr>
              <a:buSzPts val="1400"/>
              <a:buFont typeface="Noto Sans"/>
              <a:buChar char="●"/>
            </a:pPr>
            <a:r>
              <a:rPr lang="en">
                <a:solidFill>
                  <a:schemeClr val="dk1"/>
                </a:solidFill>
                <a:latin typeface="Noto Sans"/>
                <a:ea typeface="Noto Sans"/>
                <a:cs typeface="Noto Sans"/>
                <a:sym typeface="Noto Sans"/>
              </a:rPr>
              <a:t>Reliable suggestions they can completely rely on.</a:t>
            </a:r>
            <a:endParaRPr>
              <a:solidFill>
                <a:schemeClr val="dk1"/>
              </a:solidFill>
              <a:latin typeface="Noto Sans"/>
              <a:ea typeface="Noto Sans"/>
              <a:cs typeface="Noto Sans"/>
              <a:sym typeface="Noto Sans"/>
            </a:endParaRPr>
          </a:p>
          <a:p>
            <a:pPr indent="-317500" lvl="0" marL="457200" rtl="0" algn="l">
              <a:lnSpc>
                <a:spcPct val="115000"/>
              </a:lnSpc>
              <a:spcBef>
                <a:spcPts val="0"/>
              </a:spcBef>
              <a:spcAft>
                <a:spcPts val="0"/>
              </a:spcAft>
              <a:buClr>
                <a:schemeClr val="dk1"/>
              </a:buClr>
              <a:buSzPts val="1400"/>
              <a:buFont typeface="Noto Sans"/>
              <a:buChar char="●"/>
            </a:pPr>
            <a:r>
              <a:rPr lang="en">
                <a:solidFill>
                  <a:schemeClr val="dk1"/>
                </a:solidFill>
                <a:latin typeface="Noto Sans"/>
                <a:ea typeface="Noto Sans"/>
                <a:cs typeface="Noto Sans"/>
                <a:sym typeface="Noto Sans"/>
              </a:rPr>
              <a:t>A method for maintaining motivation, accountability and consistency</a:t>
            </a:r>
            <a:endParaRPr>
              <a:solidFill>
                <a:schemeClr val="dk1"/>
              </a:solidFill>
              <a:latin typeface="Noto Sans"/>
              <a:ea typeface="Noto Sans"/>
              <a:cs typeface="Noto Sans"/>
              <a:sym typeface="Noto Sans"/>
            </a:endParaRPr>
          </a:p>
          <a:p>
            <a:pPr indent="0" lvl="0" marL="0" rtl="0" algn="l">
              <a:lnSpc>
                <a:spcPct val="115000"/>
              </a:lnSpc>
              <a:spcBef>
                <a:spcPts val="1200"/>
              </a:spcBef>
              <a:spcAft>
                <a:spcPts val="0"/>
              </a:spcAft>
              <a:buNone/>
            </a:pPr>
            <a:r>
              <a:rPr b="1" lang="en">
                <a:solidFill>
                  <a:schemeClr val="dk1"/>
                </a:solidFill>
                <a:latin typeface="Noto Sans"/>
                <a:ea typeface="Noto Sans"/>
                <a:cs typeface="Noto Sans"/>
                <a:sym typeface="Noto Sans"/>
              </a:rPr>
              <a:t>Why Gymnetics?:</a:t>
            </a:r>
            <a:endParaRPr b="1">
              <a:solidFill>
                <a:schemeClr val="dk1"/>
              </a:solidFill>
              <a:latin typeface="Noto Sans"/>
              <a:ea typeface="Noto Sans"/>
              <a:cs typeface="Noto Sans"/>
              <a:sym typeface="Noto Sans"/>
            </a:endParaRPr>
          </a:p>
          <a:p>
            <a:pPr indent="-317500" lvl="0" marL="457200" rtl="0" algn="l">
              <a:lnSpc>
                <a:spcPct val="115000"/>
              </a:lnSpc>
              <a:spcBef>
                <a:spcPts val="1200"/>
              </a:spcBef>
              <a:spcAft>
                <a:spcPts val="0"/>
              </a:spcAft>
              <a:buClr>
                <a:schemeClr val="dk1"/>
              </a:buClr>
              <a:buSzPts val="1400"/>
              <a:buFont typeface="Noto Sans"/>
              <a:buChar char="●"/>
            </a:pPr>
            <a:r>
              <a:rPr lang="en">
                <a:solidFill>
                  <a:schemeClr val="dk1"/>
                </a:solidFill>
                <a:latin typeface="Noto Sans"/>
                <a:ea typeface="Noto Sans"/>
                <a:cs typeface="Noto Sans"/>
                <a:sym typeface="Noto Sans"/>
              </a:rPr>
              <a:t>It helps customers reach their fitness objectives without the need for a personal trainer, saves time, and clears up any uncertainties a user may have.</a:t>
            </a:r>
            <a:endParaRPr>
              <a:solidFill>
                <a:schemeClr val="dk1"/>
              </a:solidFill>
              <a:latin typeface="Noto Sans"/>
              <a:ea typeface="Noto Sans"/>
              <a:cs typeface="Noto Sans"/>
              <a:sym typeface="Noto Sans"/>
            </a:endParaRPr>
          </a:p>
          <a:p>
            <a:pPr indent="0" lvl="0" marL="0" rtl="0" algn="l">
              <a:spcBef>
                <a:spcPts val="1200"/>
              </a:spcBef>
              <a:spcAft>
                <a:spcPts val="0"/>
              </a:spcAft>
              <a:buNone/>
            </a:pPr>
            <a:r>
              <a:t/>
            </a:r>
            <a:endParaRPr>
              <a:solidFill>
                <a:schemeClr val="dk1"/>
              </a:solidFill>
              <a:latin typeface="Noto Sans"/>
              <a:ea typeface="Noto Sans"/>
              <a:cs typeface="Noto Sans"/>
              <a:sym typeface="Noto Sans"/>
            </a:endParaRPr>
          </a:p>
          <a:p>
            <a:pPr indent="0" lvl="0" marL="0" rtl="0" algn="l">
              <a:spcBef>
                <a:spcPts val="0"/>
              </a:spcBef>
              <a:spcAft>
                <a:spcPts val="0"/>
              </a:spcAft>
              <a:buNone/>
            </a:pPr>
            <a:r>
              <a:t/>
            </a:r>
            <a:endParaRPr>
              <a:solidFill>
                <a:schemeClr val="dk1"/>
              </a:solidFill>
              <a:latin typeface="Teko"/>
              <a:ea typeface="Teko"/>
              <a:cs typeface="Teko"/>
              <a:sym typeface="Teko"/>
            </a:endParaRPr>
          </a:p>
        </p:txBody>
      </p:sp>
      <p:pic>
        <p:nvPicPr>
          <p:cNvPr id="1056" name="Google Shape;1056;p140" title="Gymnetics.png"/>
          <p:cNvPicPr preferRelativeResize="0"/>
          <p:nvPr/>
        </p:nvPicPr>
        <p:blipFill>
          <a:blip r:embed="rId3">
            <a:alphaModFix/>
          </a:blip>
          <a:stretch>
            <a:fillRect/>
          </a:stretch>
        </p:blipFill>
        <p:spPr>
          <a:xfrm>
            <a:off x="7762700" y="-108437"/>
            <a:ext cx="1381300" cy="12587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0" name="Shape 1060"/>
        <p:cNvGrpSpPr/>
        <p:nvPr/>
      </p:nvGrpSpPr>
      <p:grpSpPr>
        <a:xfrm>
          <a:off x="0" y="0"/>
          <a:ext cx="0" cy="0"/>
          <a:chOff x="0" y="0"/>
          <a:chExt cx="0" cy="0"/>
        </a:xfrm>
      </p:grpSpPr>
      <p:sp>
        <p:nvSpPr>
          <p:cNvPr id="1061" name="Google Shape;1061;p14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PERSONA 1 - UNORGANIZED STUDENT</a:t>
            </a:r>
            <a:endParaRPr/>
          </a:p>
        </p:txBody>
      </p:sp>
      <p:sp>
        <p:nvSpPr>
          <p:cNvPr id="1062" name="Google Shape;1062;p141"/>
          <p:cNvSpPr txBox="1"/>
          <p:nvPr>
            <p:ph idx="4294967295" type="subTitle"/>
          </p:nvPr>
        </p:nvSpPr>
        <p:spPr>
          <a:xfrm>
            <a:off x="720175" y="3292675"/>
            <a:ext cx="2351400" cy="487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1800">
                <a:latin typeface="Teko"/>
                <a:ea typeface="Teko"/>
                <a:cs typeface="Teko"/>
                <a:sym typeface="Teko"/>
              </a:rPr>
              <a:t>EXPERIENCE</a:t>
            </a:r>
            <a:endParaRPr b="1" sz="1800">
              <a:latin typeface="Teko"/>
              <a:ea typeface="Teko"/>
              <a:cs typeface="Teko"/>
              <a:sym typeface="Teko"/>
            </a:endParaRPr>
          </a:p>
        </p:txBody>
      </p:sp>
      <p:sp>
        <p:nvSpPr>
          <p:cNvPr id="1063" name="Google Shape;1063;p141"/>
          <p:cNvSpPr txBox="1"/>
          <p:nvPr>
            <p:ph idx="4294967295" type="subTitle"/>
          </p:nvPr>
        </p:nvSpPr>
        <p:spPr>
          <a:xfrm>
            <a:off x="715175" y="3690177"/>
            <a:ext cx="2351400" cy="9249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Beginner - only familiar with at home bodyweight workouts</a:t>
            </a:r>
            <a:endParaRPr/>
          </a:p>
          <a:p>
            <a:pPr indent="0" lvl="0" marL="0" rtl="0" algn="l">
              <a:spcBef>
                <a:spcPts val="1200"/>
              </a:spcBef>
              <a:spcAft>
                <a:spcPts val="0"/>
              </a:spcAft>
              <a:buNone/>
            </a:pPr>
            <a:r>
              <a:t/>
            </a:r>
            <a:endParaRPr/>
          </a:p>
        </p:txBody>
      </p:sp>
      <p:sp>
        <p:nvSpPr>
          <p:cNvPr id="1064" name="Google Shape;1064;p141"/>
          <p:cNvSpPr txBox="1"/>
          <p:nvPr>
            <p:ph idx="4294967295" type="subTitle"/>
          </p:nvPr>
        </p:nvSpPr>
        <p:spPr>
          <a:xfrm>
            <a:off x="720225" y="2550275"/>
            <a:ext cx="2351400" cy="487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1800">
                <a:latin typeface="Teko"/>
                <a:ea typeface="Teko"/>
                <a:cs typeface="Teko"/>
                <a:sym typeface="Teko"/>
              </a:rPr>
              <a:t>MARIA CASTRO</a:t>
            </a:r>
            <a:endParaRPr b="1" sz="1800">
              <a:latin typeface="Teko"/>
              <a:ea typeface="Teko"/>
              <a:cs typeface="Teko"/>
              <a:sym typeface="Teko"/>
            </a:endParaRPr>
          </a:p>
        </p:txBody>
      </p:sp>
      <p:sp>
        <p:nvSpPr>
          <p:cNvPr id="1065" name="Google Shape;1065;p141"/>
          <p:cNvSpPr txBox="1"/>
          <p:nvPr>
            <p:ph idx="4294967295" type="subTitle"/>
          </p:nvPr>
        </p:nvSpPr>
        <p:spPr>
          <a:xfrm>
            <a:off x="715175" y="2951275"/>
            <a:ext cx="2351400" cy="40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p>
        </p:txBody>
      </p:sp>
      <p:sp>
        <p:nvSpPr>
          <p:cNvPr id="1066" name="Google Shape;1066;p141"/>
          <p:cNvSpPr txBox="1"/>
          <p:nvPr>
            <p:ph idx="4294967295" type="subTitle"/>
          </p:nvPr>
        </p:nvSpPr>
        <p:spPr>
          <a:xfrm>
            <a:off x="2120975" y="1103225"/>
            <a:ext cx="3803100" cy="1367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600">
                <a:latin typeface="Teko"/>
                <a:ea typeface="Teko"/>
                <a:cs typeface="Teko"/>
                <a:sym typeface="Teko"/>
              </a:rPr>
              <a:t>“I WANT TO LEAD A HEALTHIER LIFESTYLE WITHOUT EXTREME DIETING AND EXERCISE. I WANT TO BE CONSISTENT AND DISCIPLINED.”</a:t>
            </a:r>
            <a:endParaRPr b="1" sz="1600">
              <a:latin typeface="Teko"/>
              <a:ea typeface="Teko"/>
              <a:cs typeface="Teko"/>
              <a:sym typeface="Teko"/>
            </a:endParaRPr>
          </a:p>
        </p:txBody>
      </p:sp>
      <p:sp>
        <p:nvSpPr>
          <p:cNvPr id="1067" name="Google Shape;1067;p141"/>
          <p:cNvSpPr txBox="1"/>
          <p:nvPr>
            <p:ph idx="4294967295" type="subTitle"/>
          </p:nvPr>
        </p:nvSpPr>
        <p:spPr>
          <a:xfrm>
            <a:off x="3214825" y="2550275"/>
            <a:ext cx="2709300" cy="487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1800">
                <a:latin typeface="Teko"/>
                <a:ea typeface="Teko"/>
                <a:cs typeface="Teko"/>
                <a:sym typeface="Teko"/>
              </a:rPr>
              <a:t>DETAILS</a:t>
            </a:r>
            <a:endParaRPr b="1" sz="1800">
              <a:latin typeface="Teko"/>
              <a:ea typeface="Teko"/>
              <a:cs typeface="Teko"/>
              <a:sym typeface="Teko"/>
            </a:endParaRPr>
          </a:p>
        </p:txBody>
      </p:sp>
      <p:sp>
        <p:nvSpPr>
          <p:cNvPr id="1068" name="Google Shape;1068;p141"/>
          <p:cNvSpPr txBox="1"/>
          <p:nvPr>
            <p:ph idx="4294967295" type="subTitle"/>
          </p:nvPr>
        </p:nvSpPr>
        <p:spPr>
          <a:xfrm>
            <a:off x="3217350" y="2986275"/>
            <a:ext cx="2709300" cy="1617000"/>
          </a:xfrm>
          <a:prstGeom prst="rect">
            <a:avLst/>
          </a:prstGeom>
        </p:spPr>
        <p:txBody>
          <a:bodyPr anchorCtr="0" anchor="t" bIns="91425" lIns="91425" spcFirstLastPara="1" rIns="91425" wrap="square" tIns="91425">
            <a:noAutofit/>
          </a:bodyPr>
          <a:lstStyle/>
          <a:p>
            <a:pPr indent="-304800" lvl="0" marL="342900" rtl="0" algn="l">
              <a:spcBef>
                <a:spcPts val="0"/>
              </a:spcBef>
              <a:spcAft>
                <a:spcPts val="0"/>
              </a:spcAft>
              <a:buSzPts val="1200"/>
              <a:buChar char="●"/>
            </a:pPr>
            <a:r>
              <a:rPr lang="en"/>
              <a:t>20 years old</a:t>
            </a:r>
            <a:endParaRPr/>
          </a:p>
          <a:p>
            <a:pPr indent="-304800" lvl="0" marL="342900" rtl="0" algn="l">
              <a:spcBef>
                <a:spcPts val="0"/>
              </a:spcBef>
              <a:spcAft>
                <a:spcPts val="0"/>
              </a:spcAft>
              <a:buSzPts val="1200"/>
              <a:buChar char="●"/>
            </a:pPr>
            <a:r>
              <a:rPr lang="en"/>
              <a:t>5’5”, 135lbs</a:t>
            </a:r>
            <a:endParaRPr/>
          </a:p>
          <a:p>
            <a:pPr indent="-304800" lvl="0" marL="342900" rtl="0" algn="l">
              <a:spcBef>
                <a:spcPts val="0"/>
              </a:spcBef>
              <a:spcAft>
                <a:spcPts val="0"/>
              </a:spcAft>
              <a:buSzPts val="1200"/>
              <a:buChar char="●"/>
            </a:pPr>
            <a:r>
              <a:rPr lang="en"/>
              <a:t>Full time student &amp; part -time Bookkeeper</a:t>
            </a:r>
            <a:endParaRPr/>
          </a:p>
        </p:txBody>
      </p:sp>
      <p:sp>
        <p:nvSpPr>
          <p:cNvPr id="1069" name="Google Shape;1069;p141"/>
          <p:cNvSpPr txBox="1"/>
          <p:nvPr>
            <p:ph idx="4294967295" type="subTitle"/>
          </p:nvPr>
        </p:nvSpPr>
        <p:spPr>
          <a:xfrm>
            <a:off x="6077425" y="1096175"/>
            <a:ext cx="2351400" cy="48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Teko"/>
                <a:ea typeface="Teko"/>
                <a:cs typeface="Teko"/>
                <a:sym typeface="Teko"/>
              </a:rPr>
              <a:t>GOALS</a:t>
            </a:r>
            <a:endParaRPr b="1" sz="1800">
              <a:latin typeface="Teko"/>
              <a:ea typeface="Teko"/>
              <a:cs typeface="Teko"/>
              <a:sym typeface="Teko"/>
            </a:endParaRPr>
          </a:p>
        </p:txBody>
      </p:sp>
      <p:sp>
        <p:nvSpPr>
          <p:cNvPr id="1070" name="Google Shape;1070;p141"/>
          <p:cNvSpPr txBox="1"/>
          <p:nvPr>
            <p:ph idx="4294967295" type="subTitle"/>
          </p:nvPr>
        </p:nvSpPr>
        <p:spPr>
          <a:xfrm>
            <a:off x="6583131" y="1583675"/>
            <a:ext cx="1590900" cy="40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Build Lean Muscle Mass</a:t>
            </a:r>
            <a:endParaRPr sz="1200"/>
          </a:p>
        </p:txBody>
      </p:sp>
      <p:sp>
        <p:nvSpPr>
          <p:cNvPr id="1071" name="Google Shape;1071;p141"/>
          <p:cNvSpPr txBox="1"/>
          <p:nvPr>
            <p:ph idx="4294967295" type="subTitle"/>
          </p:nvPr>
        </p:nvSpPr>
        <p:spPr>
          <a:xfrm>
            <a:off x="6072425" y="3216475"/>
            <a:ext cx="2351400" cy="487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1800">
                <a:latin typeface="Teko"/>
                <a:ea typeface="Teko"/>
                <a:cs typeface="Teko"/>
                <a:sym typeface="Teko"/>
              </a:rPr>
              <a:t>PAIN POINTS</a:t>
            </a:r>
            <a:endParaRPr b="1" sz="1800">
              <a:latin typeface="Teko"/>
              <a:ea typeface="Teko"/>
              <a:cs typeface="Teko"/>
              <a:sym typeface="Teko"/>
            </a:endParaRPr>
          </a:p>
        </p:txBody>
      </p:sp>
      <p:sp>
        <p:nvSpPr>
          <p:cNvPr id="1072" name="Google Shape;1072;p141"/>
          <p:cNvSpPr txBox="1"/>
          <p:nvPr>
            <p:ph idx="4294967295" type="subTitle"/>
          </p:nvPr>
        </p:nvSpPr>
        <p:spPr>
          <a:xfrm>
            <a:off x="6072425" y="3627530"/>
            <a:ext cx="2351400" cy="9249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Has only been to the gym a handful of times, inconsistent with workouts &amp; getting enough meals in the day. Doesn’t know what to eat.</a:t>
            </a:r>
            <a:endParaRPr/>
          </a:p>
          <a:p>
            <a:pPr indent="0" lvl="0" marL="0" rtl="0" algn="l">
              <a:spcBef>
                <a:spcPts val="1200"/>
              </a:spcBef>
              <a:spcAft>
                <a:spcPts val="0"/>
              </a:spcAft>
              <a:buNone/>
            </a:pPr>
            <a:r>
              <a:t/>
            </a:r>
            <a:endParaRPr/>
          </a:p>
        </p:txBody>
      </p:sp>
      <p:sp>
        <p:nvSpPr>
          <p:cNvPr id="1073" name="Google Shape;1073;p141"/>
          <p:cNvSpPr txBox="1"/>
          <p:nvPr>
            <p:ph idx="4294967295" type="subTitle"/>
          </p:nvPr>
        </p:nvSpPr>
        <p:spPr>
          <a:xfrm>
            <a:off x="6583131" y="2107850"/>
            <a:ext cx="1590900" cy="40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Learn How to Weightlift</a:t>
            </a:r>
            <a:endParaRPr sz="1200"/>
          </a:p>
        </p:txBody>
      </p:sp>
      <p:sp>
        <p:nvSpPr>
          <p:cNvPr id="1074" name="Google Shape;1074;p141"/>
          <p:cNvSpPr txBox="1"/>
          <p:nvPr>
            <p:ph idx="4294967295" type="subTitle"/>
          </p:nvPr>
        </p:nvSpPr>
        <p:spPr>
          <a:xfrm>
            <a:off x="6583131" y="2632025"/>
            <a:ext cx="1590900" cy="40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Eat Consistent &amp; Healthy Meals</a:t>
            </a:r>
            <a:endParaRPr sz="1200"/>
          </a:p>
        </p:txBody>
      </p:sp>
      <p:sp>
        <p:nvSpPr>
          <p:cNvPr id="1075" name="Google Shape;1075;p141"/>
          <p:cNvSpPr/>
          <p:nvPr/>
        </p:nvSpPr>
        <p:spPr>
          <a:xfrm>
            <a:off x="6187532" y="1630750"/>
            <a:ext cx="306900" cy="306900"/>
          </a:xfrm>
          <a:prstGeom prst="rect">
            <a:avLst/>
          </a:prstGeom>
          <a:solidFill>
            <a:schemeClr val="lt2"/>
          </a:solidFill>
          <a:ln cap="flat" cmpd="sng" w="285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Raleway"/>
                <a:ea typeface="Raleway"/>
                <a:cs typeface="Raleway"/>
                <a:sym typeface="Raleway"/>
              </a:rPr>
              <a:t>1</a:t>
            </a:r>
            <a:endParaRPr b="1">
              <a:solidFill>
                <a:schemeClr val="lt1"/>
              </a:solidFill>
              <a:latin typeface="Raleway"/>
              <a:ea typeface="Raleway"/>
              <a:cs typeface="Raleway"/>
              <a:sym typeface="Raleway"/>
            </a:endParaRPr>
          </a:p>
        </p:txBody>
      </p:sp>
      <p:sp>
        <p:nvSpPr>
          <p:cNvPr id="1076" name="Google Shape;1076;p141"/>
          <p:cNvSpPr/>
          <p:nvPr/>
        </p:nvSpPr>
        <p:spPr>
          <a:xfrm>
            <a:off x="6187632" y="2156187"/>
            <a:ext cx="306900" cy="306900"/>
          </a:xfrm>
          <a:prstGeom prst="rect">
            <a:avLst/>
          </a:prstGeom>
          <a:solidFill>
            <a:schemeClr val="lt2"/>
          </a:solidFill>
          <a:ln cap="flat" cmpd="sng" w="285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Raleway"/>
                <a:ea typeface="Raleway"/>
                <a:cs typeface="Raleway"/>
                <a:sym typeface="Raleway"/>
              </a:rPr>
              <a:t>2</a:t>
            </a:r>
            <a:endParaRPr b="1">
              <a:solidFill>
                <a:schemeClr val="lt1"/>
              </a:solidFill>
              <a:latin typeface="Raleway"/>
              <a:ea typeface="Raleway"/>
              <a:cs typeface="Raleway"/>
              <a:sym typeface="Raleway"/>
            </a:endParaRPr>
          </a:p>
        </p:txBody>
      </p:sp>
      <p:sp>
        <p:nvSpPr>
          <p:cNvPr id="1077" name="Google Shape;1077;p141"/>
          <p:cNvSpPr/>
          <p:nvPr/>
        </p:nvSpPr>
        <p:spPr>
          <a:xfrm>
            <a:off x="6187590" y="2681463"/>
            <a:ext cx="306900" cy="306900"/>
          </a:xfrm>
          <a:prstGeom prst="rect">
            <a:avLst/>
          </a:prstGeom>
          <a:solidFill>
            <a:schemeClr val="lt2"/>
          </a:solidFill>
          <a:ln cap="flat" cmpd="sng" w="285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Raleway"/>
                <a:ea typeface="Raleway"/>
                <a:cs typeface="Raleway"/>
                <a:sym typeface="Raleway"/>
              </a:rPr>
              <a:t>3</a:t>
            </a:r>
            <a:endParaRPr b="1">
              <a:solidFill>
                <a:schemeClr val="lt1"/>
              </a:solidFill>
              <a:latin typeface="Raleway"/>
              <a:ea typeface="Raleway"/>
              <a:cs typeface="Raleway"/>
              <a:sym typeface="Raleway"/>
            </a:endParaRPr>
          </a:p>
        </p:txBody>
      </p:sp>
      <p:pic>
        <p:nvPicPr>
          <p:cNvPr id="1078" name="Google Shape;1078;p141"/>
          <p:cNvPicPr preferRelativeResize="0"/>
          <p:nvPr>
            <p:ph idx="2" type="pic"/>
          </p:nvPr>
        </p:nvPicPr>
        <p:blipFill rotWithShape="1">
          <a:blip r:embed="rId3">
            <a:alphaModFix/>
          </a:blip>
          <a:srcRect b="24254" l="27805" r="26266" t="29816"/>
          <a:stretch/>
        </p:blipFill>
        <p:spPr>
          <a:xfrm>
            <a:off x="867575" y="1226525"/>
            <a:ext cx="1120500" cy="1120500"/>
          </a:xfrm>
          <a:prstGeom prst="ellipse">
            <a:avLst/>
          </a:prstGeom>
          <a:noFill/>
          <a:ln>
            <a:noFill/>
          </a:ln>
        </p:spPr>
      </p:pic>
      <p:grpSp>
        <p:nvGrpSpPr>
          <p:cNvPr id="1079" name="Google Shape;1079;p141"/>
          <p:cNvGrpSpPr/>
          <p:nvPr/>
        </p:nvGrpSpPr>
        <p:grpSpPr>
          <a:xfrm>
            <a:off x="7949250" y="233300"/>
            <a:ext cx="895986" cy="996140"/>
            <a:chOff x="2594600" y="1464100"/>
            <a:chExt cx="895986" cy="996140"/>
          </a:xfrm>
        </p:grpSpPr>
        <p:sp>
          <p:nvSpPr>
            <p:cNvPr id="1080" name="Google Shape;1080;p141"/>
            <p:cNvSpPr/>
            <p:nvPr/>
          </p:nvSpPr>
          <p:spPr>
            <a:xfrm>
              <a:off x="3263541" y="1464100"/>
              <a:ext cx="227045" cy="227017"/>
            </a:xfrm>
            <a:custGeom>
              <a:rect b="b" l="l" r="r" t="t"/>
              <a:pathLst>
                <a:path extrusionOk="0" fill="none" h="7875" w="7876">
                  <a:moveTo>
                    <a:pt x="7875" y="3937"/>
                  </a:moveTo>
                  <a:cubicBezTo>
                    <a:pt x="7875" y="6111"/>
                    <a:pt x="6112" y="7875"/>
                    <a:pt x="3938" y="7875"/>
                  </a:cubicBezTo>
                  <a:cubicBezTo>
                    <a:pt x="1764" y="7875"/>
                    <a:pt x="1" y="6111"/>
                    <a:pt x="1" y="3937"/>
                  </a:cubicBezTo>
                  <a:cubicBezTo>
                    <a:pt x="1" y="1762"/>
                    <a:pt x="1764" y="0"/>
                    <a:pt x="3938" y="0"/>
                  </a:cubicBezTo>
                  <a:cubicBezTo>
                    <a:pt x="6112" y="0"/>
                    <a:pt x="7875" y="1762"/>
                    <a:pt x="7875" y="3937"/>
                  </a:cubicBezTo>
                  <a:close/>
                </a:path>
              </a:pathLst>
            </a:custGeom>
            <a:noFill/>
            <a:ln cap="flat" cmpd="sng" w="16650">
              <a:solidFill>
                <a:schemeClr val="accent2"/>
              </a:solidFill>
              <a:prstDash val="solid"/>
              <a:miter lim="135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141"/>
            <p:cNvSpPr/>
            <p:nvPr/>
          </p:nvSpPr>
          <p:spPr>
            <a:xfrm>
              <a:off x="3235202" y="1567912"/>
              <a:ext cx="160800" cy="177433"/>
            </a:xfrm>
            <a:custGeom>
              <a:rect b="b" l="l" r="r" t="t"/>
              <a:pathLst>
                <a:path extrusionOk="0" h="6155" w="5578">
                  <a:moveTo>
                    <a:pt x="2000" y="6155"/>
                  </a:moveTo>
                  <a:lnTo>
                    <a:pt x="1" y="4599"/>
                  </a:lnTo>
                  <a:lnTo>
                    <a:pt x="3577" y="0"/>
                  </a:lnTo>
                  <a:lnTo>
                    <a:pt x="5577" y="1556"/>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141"/>
            <p:cNvSpPr/>
            <p:nvPr/>
          </p:nvSpPr>
          <p:spPr>
            <a:xfrm>
              <a:off x="3287728" y="1546262"/>
              <a:ext cx="133442" cy="120816"/>
            </a:xfrm>
            <a:custGeom>
              <a:rect b="b" l="l" r="r" t="t"/>
              <a:pathLst>
                <a:path extrusionOk="0" h="4191" w="4629">
                  <a:moveTo>
                    <a:pt x="3415" y="4165"/>
                  </a:moveTo>
                  <a:lnTo>
                    <a:pt x="38" y="1538"/>
                  </a:lnTo>
                  <a:cubicBezTo>
                    <a:pt x="5" y="1514"/>
                    <a:pt x="0" y="1468"/>
                    <a:pt x="26" y="1436"/>
                  </a:cubicBezTo>
                  <a:lnTo>
                    <a:pt x="1113" y="38"/>
                  </a:lnTo>
                  <a:cubicBezTo>
                    <a:pt x="1137" y="7"/>
                    <a:pt x="1183" y="1"/>
                    <a:pt x="1215" y="26"/>
                  </a:cubicBezTo>
                  <a:lnTo>
                    <a:pt x="4591" y="2652"/>
                  </a:lnTo>
                  <a:cubicBezTo>
                    <a:pt x="4623" y="2677"/>
                    <a:pt x="4629" y="2723"/>
                    <a:pt x="4604" y="2755"/>
                  </a:cubicBezTo>
                  <a:lnTo>
                    <a:pt x="3517" y="4152"/>
                  </a:lnTo>
                  <a:cubicBezTo>
                    <a:pt x="3492" y="4184"/>
                    <a:pt x="3446" y="4190"/>
                    <a:pt x="3415" y="4165"/>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141"/>
            <p:cNvSpPr/>
            <p:nvPr/>
          </p:nvSpPr>
          <p:spPr>
            <a:xfrm>
              <a:off x="2594600" y="1596625"/>
              <a:ext cx="863557" cy="863614"/>
            </a:xfrm>
            <a:custGeom>
              <a:rect b="b" l="l" r="r" t="t"/>
              <a:pathLst>
                <a:path extrusionOk="0" h="29958" w="29956">
                  <a:moveTo>
                    <a:pt x="29956" y="14979"/>
                  </a:moveTo>
                  <a:cubicBezTo>
                    <a:pt x="29956" y="18951"/>
                    <a:pt x="28379" y="22760"/>
                    <a:pt x="25569" y="25569"/>
                  </a:cubicBezTo>
                  <a:cubicBezTo>
                    <a:pt x="22760" y="28379"/>
                    <a:pt x="18950" y="29957"/>
                    <a:pt x="14978" y="29957"/>
                  </a:cubicBezTo>
                  <a:cubicBezTo>
                    <a:pt x="11005" y="29957"/>
                    <a:pt x="7196" y="28379"/>
                    <a:pt x="4388" y="25569"/>
                  </a:cubicBezTo>
                  <a:cubicBezTo>
                    <a:pt x="1578" y="22760"/>
                    <a:pt x="1" y="18951"/>
                    <a:pt x="1" y="14979"/>
                  </a:cubicBezTo>
                  <a:cubicBezTo>
                    <a:pt x="1" y="11007"/>
                    <a:pt x="1578" y="7196"/>
                    <a:pt x="4388" y="4388"/>
                  </a:cubicBezTo>
                  <a:cubicBezTo>
                    <a:pt x="7196" y="1578"/>
                    <a:pt x="11005" y="1"/>
                    <a:pt x="14978" y="1"/>
                  </a:cubicBezTo>
                  <a:cubicBezTo>
                    <a:pt x="18950" y="1"/>
                    <a:pt x="22760" y="1578"/>
                    <a:pt x="25569" y="4388"/>
                  </a:cubicBezTo>
                  <a:cubicBezTo>
                    <a:pt x="28379" y="7196"/>
                    <a:pt x="29956" y="11007"/>
                    <a:pt x="29956" y="14979"/>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141"/>
            <p:cNvSpPr/>
            <p:nvPr/>
          </p:nvSpPr>
          <p:spPr>
            <a:xfrm>
              <a:off x="2662780" y="1664776"/>
              <a:ext cx="727231" cy="727260"/>
            </a:xfrm>
            <a:custGeom>
              <a:rect b="b" l="l" r="r" t="t"/>
              <a:pathLst>
                <a:path extrusionOk="0" h="25228" w="25227">
                  <a:moveTo>
                    <a:pt x="25226" y="12615"/>
                  </a:moveTo>
                  <a:cubicBezTo>
                    <a:pt x="25226" y="15959"/>
                    <a:pt x="23898" y="19168"/>
                    <a:pt x="21532" y="21533"/>
                  </a:cubicBezTo>
                  <a:cubicBezTo>
                    <a:pt x="19167" y="23899"/>
                    <a:pt x="15958" y="25227"/>
                    <a:pt x="12613" y="25227"/>
                  </a:cubicBezTo>
                  <a:cubicBezTo>
                    <a:pt x="9268" y="25227"/>
                    <a:pt x="6060" y="23899"/>
                    <a:pt x="3694" y="21533"/>
                  </a:cubicBezTo>
                  <a:cubicBezTo>
                    <a:pt x="1329" y="19168"/>
                    <a:pt x="0" y="15959"/>
                    <a:pt x="0" y="12615"/>
                  </a:cubicBezTo>
                  <a:cubicBezTo>
                    <a:pt x="0" y="9269"/>
                    <a:pt x="1329" y="6061"/>
                    <a:pt x="3694" y="3695"/>
                  </a:cubicBezTo>
                  <a:cubicBezTo>
                    <a:pt x="6060" y="1330"/>
                    <a:pt x="9268" y="1"/>
                    <a:pt x="12613" y="1"/>
                  </a:cubicBezTo>
                  <a:cubicBezTo>
                    <a:pt x="15958" y="1"/>
                    <a:pt x="19167" y="1330"/>
                    <a:pt x="21532" y="3695"/>
                  </a:cubicBezTo>
                  <a:cubicBezTo>
                    <a:pt x="23898" y="6061"/>
                    <a:pt x="25226" y="9269"/>
                    <a:pt x="25226" y="12615"/>
                  </a:cubicBezTo>
                  <a:close/>
                </a:path>
              </a:pathLst>
            </a:custGeom>
            <a:solidFill>
              <a:srgbClr val="F3D3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141"/>
            <p:cNvSpPr/>
            <p:nvPr/>
          </p:nvSpPr>
          <p:spPr>
            <a:xfrm>
              <a:off x="2656775" y="1658775"/>
              <a:ext cx="739214" cy="739243"/>
            </a:xfrm>
            <a:custGeom>
              <a:rect b="b" l="l" r="r" t="t"/>
              <a:pathLst>
                <a:path extrusionOk="0" h="25228" w="25227">
                  <a:moveTo>
                    <a:pt x="25226" y="12615"/>
                  </a:moveTo>
                  <a:cubicBezTo>
                    <a:pt x="25226" y="15959"/>
                    <a:pt x="23898" y="19168"/>
                    <a:pt x="21532" y="21533"/>
                  </a:cubicBezTo>
                  <a:cubicBezTo>
                    <a:pt x="19167" y="23899"/>
                    <a:pt x="15958" y="25227"/>
                    <a:pt x="12613" y="25227"/>
                  </a:cubicBezTo>
                  <a:cubicBezTo>
                    <a:pt x="9268" y="25227"/>
                    <a:pt x="6060" y="23899"/>
                    <a:pt x="3694" y="21533"/>
                  </a:cubicBezTo>
                  <a:cubicBezTo>
                    <a:pt x="1329" y="19168"/>
                    <a:pt x="0" y="15959"/>
                    <a:pt x="0" y="12615"/>
                  </a:cubicBezTo>
                  <a:cubicBezTo>
                    <a:pt x="0" y="9269"/>
                    <a:pt x="1329" y="6061"/>
                    <a:pt x="3694" y="3695"/>
                  </a:cubicBezTo>
                  <a:cubicBezTo>
                    <a:pt x="6060" y="1330"/>
                    <a:pt x="9268" y="1"/>
                    <a:pt x="12613" y="1"/>
                  </a:cubicBezTo>
                  <a:cubicBezTo>
                    <a:pt x="15958" y="1"/>
                    <a:pt x="19167" y="1330"/>
                    <a:pt x="21532" y="3695"/>
                  </a:cubicBezTo>
                  <a:cubicBezTo>
                    <a:pt x="23898" y="6061"/>
                    <a:pt x="25226" y="9269"/>
                    <a:pt x="25226" y="1261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141"/>
            <p:cNvSpPr/>
            <p:nvPr/>
          </p:nvSpPr>
          <p:spPr>
            <a:xfrm>
              <a:off x="2683162" y="1685187"/>
              <a:ext cx="686440" cy="686440"/>
            </a:xfrm>
            <a:custGeom>
              <a:rect b="b" l="l" r="r" t="t"/>
              <a:pathLst>
                <a:path extrusionOk="0" h="23812" w="23812">
                  <a:moveTo>
                    <a:pt x="23812" y="11907"/>
                  </a:moveTo>
                  <a:cubicBezTo>
                    <a:pt x="23812" y="15064"/>
                    <a:pt x="22558" y="18092"/>
                    <a:pt x="20326" y="20326"/>
                  </a:cubicBezTo>
                  <a:cubicBezTo>
                    <a:pt x="18092" y="22558"/>
                    <a:pt x="15064" y="23812"/>
                    <a:pt x="11906" y="23812"/>
                  </a:cubicBezTo>
                  <a:cubicBezTo>
                    <a:pt x="8749" y="23812"/>
                    <a:pt x="5720" y="22558"/>
                    <a:pt x="3487" y="20326"/>
                  </a:cubicBezTo>
                  <a:cubicBezTo>
                    <a:pt x="1255" y="18092"/>
                    <a:pt x="1" y="15064"/>
                    <a:pt x="1" y="11907"/>
                  </a:cubicBezTo>
                  <a:cubicBezTo>
                    <a:pt x="1" y="8749"/>
                    <a:pt x="1255" y="5720"/>
                    <a:pt x="3487" y="3488"/>
                  </a:cubicBezTo>
                  <a:cubicBezTo>
                    <a:pt x="5720" y="1255"/>
                    <a:pt x="8749" y="1"/>
                    <a:pt x="11906" y="1"/>
                  </a:cubicBezTo>
                  <a:cubicBezTo>
                    <a:pt x="15064" y="1"/>
                    <a:pt x="18092" y="1255"/>
                    <a:pt x="20326" y="3488"/>
                  </a:cubicBezTo>
                  <a:cubicBezTo>
                    <a:pt x="22558" y="5720"/>
                    <a:pt x="23812" y="8749"/>
                    <a:pt x="23812" y="11907"/>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141"/>
            <p:cNvSpPr/>
            <p:nvPr/>
          </p:nvSpPr>
          <p:spPr>
            <a:xfrm>
              <a:off x="3203289" y="1733792"/>
              <a:ext cx="55724" cy="62786"/>
            </a:xfrm>
            <a:custGeom>
              <a:rect b="b" l="l" r="r" t="t"/>
              <a:pathLst>
                <a:path extrusionOk="0" h="2178" w="1933">
                  <a:moveTo>
                    <a:pt x="1345" y="1"/>
                  </a:moveTo>
                  <a:cubicBezTo>
                    <a:pt x="1337" y="1"/>
                    <a:pt x="1328" y="5"/>
                    <a:pt x="1322" y="12"/>
                  </a:cubicBezTo>
                  <a:lnTo>
                    <a:pt x="10" y="1700"/>
                  </a:lnTo>
                  <a:cubicBezTo>
                    <a:pt x="0" y="1712"/>
                    <a:pt x="3" y="1731"/>
                    <a:pt x="15" y="1740"/>
                  </a:cubicBezTo>
                  <a:lnTo>
                    <a:pt x="570" y="2171"/>
                  </a:lnTo>
                  <a:cubicBezTo>
                    <a:pt x="575" y="2175"/>
                    <a:pt x="582" y="2178"/>
                    <a:pt x="588" y="2178"/>
                  </a:cubicBezTo>
                  <a:cubicBezTo>
                    <a:pt x="596" y="2178"/>
                    <a:pt x="605" y="2174"/>
                    <a:pt x="611" y="2167"/>
                  </a:cubicBezTo>
                  <a:lnTo>
                    <a:pt x="1923" y="479"/>
                  </a:lnTo>
                  <a:cubicBezTo>
                    <a:pt x="1933" y="467"/>
                    <a:pt x="1930" y="448"/>
                    <a:pt x="1918" y="438"/>
                  </a:cubicBezTo>
                  <a:lnTo>
                    <a:pt x="1363" y="8"/>
                  </a:lnTo>
                  <a:cubicBezTo>
                    <a:pt x="1358" y="3"/>
                    <a:pt x="1351" y="1"/>
                    <a:pt x="13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141"/>
            <p:cNvSpPr/>
            <p:nvPr/>
          </p:nvSpPr>
          <p:spPr>
            <a:xfrm>
              <a:off x="3056954" y="1665324"/>
              <a:ext cx="30269" cy="65525"/>
            </a:xfrm>
            <a:custGeom>
              <a:rect b="b" l="l" r="r" t="t"/>
              <a:pathLst>
                <a:path extrusionOk="0" h="2273" w="1050">
                  <a:moveTo>
                    <a:pt x="323" y="0"/>
                  </a:moveTo>
                  <a:cubicBezTo>
                    <a:pt x="310" y="0"/>
                    <a:pt x="298" y="11"/>
                    <a:pt x="295" y="25"/>
                  </a:cubicBezTo>
                  <a:lnTo>
                    <a:pt x="2" y="2142"/>
                  </a:lnTo>
                  <a:cubicBezTo>
                    <a:pt x="1" y="2159"/>
                    <a:pt x="12" y="2173"/>
                    <a:pt x="28" y="2176"/>
                  </a:cubicBezTo>
                  <a:lnTo>
                    <a:pt x="723" y="2272"/>
                  </a:lnTo>
                  <a:cubicBezTo>
                    <a:pt x="724" y="2272"/>
                    <a:pt x="725" y="2272"/>
                    <a:pt x="726" y="2272"/>
                  </a:cubicBezTo>
                  <a:cubicBezTo>
                    <a:pt x="740" y="2272"/>
                    <a:pt x="753" y="2262"/>
                    <a:pt x="756" y="2248"/>
                  </a:cubicBezTo>
                  <a:lnTo>
                    <a:pt x="1049" y="129"/>
                  </a:lnTo>
                  <a:cubicBezTo>
                    <a:pt x="1050" y="114"/>
                    <a:pt x="1039" y="99"/>
                    <a:pt x="1023" y="97"/>
                  </a:cubicBezTo>
                  <a:lnTo>
                    <a:pt x="328" y="1"/>
                  </a:lnTo>
                  <a:cubicBezTo>
                    <a:pt x="326" y="1"/>
                    <a:pt x="325" y="0"/>
                    <a:pt x="3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141"/>
            <p:cNvSpPr/>
            <p:nvPr/>
          </p:nvSpPr>
          <p:spPr>
            <a:xfrm>
              <a:off x="2878880" y="1686283"/>
              <a:ext cx="43847" cy="66390"/>
            </a:xfrm>
            <a:custGeom>
              <a:rect b="b" l="l" r="r" t="t"/>
              <a:pathLst>
                <a:path extrusionOk="0" h="2303" w="1521">
                  <a:moveTo>
                    <a:pt x="683" y="1"/>
                  </a:moveTo>
                  <a:cubicBezTo>
                    <a:pt x="679" y="1"/>
                    <a:pt x="675" y="1"/>
                    <a:pt x="672" y="3"/>
                  </a:cubicBezTo>
                  <a:lnTo>
                    <a:pt x="22" y="268"/>
                  </a:lnTo>
                  <a:cubicBezTo>
                    <a:pt x="7" y="273"/>
                    <a:pt x="1" y="291"/>
                    <a:pt x="6" y="305"/>
                  </a:cubicBezTo>
                  <a:lnTo>
                    <a:pt x="811" y="2285"/>
                  </a:lnTo>
                  <a:cubicBezTo>
                    <a:pt x="816" y="2296"/>
                    <a:pt x="827" y="2303"/>
                    <a:pt x="838" y="2303"/>
                  </a:cubicBezTo>
                  <a:cubicBezTo>
                    <a:pt x="842" y="2303"/>
                    <a:pt x="845" y="2302"/>
                    <a:pt x="848" y="2301"/>
                  </a:cubicBezTo>
                  <a:lnTo>
                    <a:pt x="1499" y="2036"/>
                  </a:lnTo>
                  <a:cubicBezTo>
                    <a:pt x="1514" y="2031"/>
                    <a:pt x="1521" y="2014"/>
                    <a:pt x="1515" y="1999"/>
                  </a:cubicBezTo>
                  <a:lnTo>
                    <a:pt x="709" y="19"/>
                  </a:lnTo>
                  <a:cubicBezTo>
                    <a:pt x="705" y="8"/>
                    <a:pt x="694" y="1"/>
                    <a:pt x="6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141"/>
            <p:cNvSpPr/>
            <p:nvPr/>
          </p:nvSpPr>
          <p:spPr>
            <a:xfrm>
              <a:off x="2731652" y="1795918"/>
              <a:ext cx="62988" cy="55522"/>
            </a:xfrm>
            <a:custGeom>
              <a:rect b="b" l="l" r="r" t="t"/>
              <a:pathLst>
                <a:path extrusionOk="0" h="1926" w="2185">
                  <a:moveTo>
                    <a:pt x="465" y="1"/>
                  </a:moveTo>
                  <a:cubicBezTo>
                    <a:pt x="457" y="1"/>
                    <a:pt x="448" y="5"/>
                    <a:pt x="442" y="12"/>
                  </a:cubicBezTo>
                  <a:lnTo>
                    <a:pt x="10" y="567"/>
                  </a:lnTo>
                  <a:cubicBezTo>
                    <a:pt x="1" y="579"/>
                    <a:pt x="4" y="596"/>
                    <a:pt x="16" y="607"/>
                  </a:cubicBezTo>
                  <a:lnTo>
                    <a:pt x="1704" y="1920"/>
                  </a:lnTo>
                  <a:cubicBezTo>
                    <a:pt x="1709" y="1923"/>
                    <a:pt x="1715" y="1925"/>
                    <a:pt x="1721" y="1925"/>
                  </a:cubicBezTo>
                  <a:cubicBezTo>
                    <a:pt x="1730" y="1925"/>
                    <a:pt x="1738" y="1921"/>
                    <a:pt x="1744" y="1914"/>
                  </a:cubicBezTo>
                  <a:lnTo>
                    <a:pt x="2175" y="1359"/>
                  </a:lnTo>
                  <a:cubicBezTo>
                    <a:pt x="2184" y="1347"/>
                    <a:pt x="2183" y="1330"/>
                    <a:pt x="2169" y="1319"/>
                  </a:cubicBezTo>
                  <a:lnTo>
                    <a:pt x="483" y="6"/>
                  </a:lnTo>
                  <a:cubicBezTo>
                    <a:pt x="477" y="2"/>
                    <a:pt x="471" y="1"/>
                    <a:pt x="4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141"/>
            <p:cNvSpPr/>
            <p:nvPr/>
          </p:nvSpPr>
          <p:spPr>
            <a:xfrm>
              <a:off x="2663241" y="1967622"/>
              <a:ext cx="65611" cy="30211"/>
            </a:xfrm>
            <a:custGeom>
              <a:rect b="b" l="l" r="r" t="t"/>
              <a:pathLst>
                <a:path extrusionOk="0" h="1048" w="2276">
                  <a:moveTo>
                    <a:pt x="128" y="1"/>
                  </a:moveTo>
                  <a:cubicBezTo>
                    <a:pt x="114" y="1"/>
                    <a:pt x="101" y="11"/>
                    <a:pt x="99" y="26"/>
                  </a:cubicBezTo>
                  <a:lnTo>
                    <a:pt x="3" y="722"/>
                  </a:lnTo>
                  <a:cubicBezTo>
                    <a:pt x="0" y="737"/>
                    <a:pt x="11" y="752"/>
                    <a:pt x="27" y="754"/>
                  </a:cubicBezTo>
                  <a:lnTo>
                    <a:pt x="2144" y="1047"/>
                  </a:lnTo>
                  <a:cubicBezTo>
                    <a:pt x="2145" y="1047"/>
                    <a:pt x="2146" y="1047"/>
                    <a:pt x="2147" y="1047"/>
                  </a:cubicBezTo>
                  <a:cubicBezTo>
                    <a:pt x="2162" y="1047"/>
                    <a:pt x="2176" y="1037"/>
                    <a:pt x="2177" y="1023"/>
                  </a:cubicBezTo>
                  <a:lnTo>
                    <a:pt x="2274" y="326"/>
                  </a:lnTo>
                  <a:cubicBezTo>
                    <a:pt x="2275" y="311"/>
                    <a:pt x="2265" y="297"/>
                    <a:pt x="2248" y="294"/>
                  </a:cubicBezTo>
                  <a:lnTo>
                    <a:pt x="131" y="1"/>
                  </a:lnTo>
                  <a:cubicBezTo>
                    <a:pt x="130" y="1"/>
                    <a:pt x="129" y="1"/>
                    <a:pt x="12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141"/>
            <p:cNvSpPr/>
            <p:nvPr/>
          </p:nvSpPr>
          <p:spPr>
            <a:xfrm>
              <a:off x="2684142" y="2132205"/>
              <a:ext cx="66620" cy="43645"/>
            </a:xfrm>
            <a:custGeom>
              <a:rect b="b" l="l" r="r" t="t"/>
              <a:pathLst>
                <a:path extrusionOk="0" h="1514" w="2311">
                  <a:moveTo>
                    <a:pt x="2013" y="0"/>
                  </a:moveTo>
                  <a:cubicBezTo>
                    <a:pt x="2010" y="0"/>
                    <a:pt x="2006" y="1"/>
                    <a:pt x="2003" y="2"/>
                  </a:cubicBezTo>
                  <a:lnTo>
                    <a:pt x="22" y="808"/>
                  </a:lnTo>
                  <a:cubicBezTo>
                    <a:pt x="7" y="813"/>
                    <a:pt x="0" y="831"/>
                    <a:pt x="7" y="846"/>
                  </a:cubicBezTo>
                  <a:lnTo>
                    <a:pt x="272" y="1495"/>
                  </a:lnTo>
                  <a:cubicBezTo>
                    <a:pt x="276" y="1507"/>
                    <a:pt x="286" y="1514"/>
                    <a:pt x="297" y="1514"/>
                  </a:cubicBezTo>
                  <a:cubicBezTo>
                    <a:pt x="301" y="1514"/>
                    <a:pt x="305" y="1513"/>
                    <a:pt x="308" y="1512"/>
                  </a:cubicBezTo>
                  <a:lnTo>
                    <a:pt x="2289" y="707"/>
                  </a:lnTo>
                  <a:cubicBezTo>
                    <a:pt x="2304" y="700"/>
                    <a:pt x="2311" y="684"/>
                    <a:pt x="2305" y="669"/>
                  </a:cubicBezTo>
                  <a:lnTo>
                    <a:pt x="2041" y="18"/>
                  </a:lnTo>
                  <a:cubicBezTo>
                    <a:pt x="2035" y="7"/>
                    <a:pt x="2025" y="0"/>
                    <a:pt x="20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141"/>
            <p:cNvSpPr/>
            <p:nvPr/>
          </p:nvSpPr>
          <p:spPr>
            <a:xfrm>
              <a:off x="2793777" y="2260290"/>
              <a:ext cx="55752" cy="62757"/>
            </a:xfrm>
            <a:custGeom>
              <a:rect b="b" l="l" r="r" t="t"/>
              <a:pathLst>
                <a:path extrusionOk="0" h="2177" w="1934">
                  <a:moveTo>
                    <a:pt x="1345" y="1"/>
                  </a:moveTo>
                  <a:cubicBezTo>
                    <a:pt x="1337" y="1"/>
                    <a:pt x="1328" y="4"/>
                    <a:pt x="1323" y="12"/>
                  </a:cubicBezTo>
                  <a:lnTo>
                    <a:pt x="10" y="1699"/>
                  </a:lnTo>
                  <a:cubicBezTo>
                    <a:pt x="1" y="1712"/>
                    <a:pt x="4" y="1730"/>
                    <a:pt x="16" y="1739"/>
                  </a:cubicBezTo>
                  <a:lnTo>
                    <a:pt x="569" y="2171"/>
                  </a:lnTo>
                  <a:cubicBezTo>
                    <a:pt x="575" y="2175"/>
                    <a:pt x="581" y="2177"/>
                    <a:pt x="587" y="2177"/>
                  </a:cubicBezTo>
                  <a:cubicBezTo>
                    <a:pt x="596" y="2177"/>
                    <a:pt x="604" y="2173"/>
                    <a:pt x="610" y="2166"/>
                  </a:cubicBezTo>
                  <a:lnTo>
                    <a:pt x="1922" y="478"/>
                  </a:lnTo>
                  <a:cubicBezTo>
                    <a:pt x="1933" y="466"/>
                    <a:pt x="1930" y="448"/>
                    <a:pt x="1918" y="437"/>
                  </a:cubicBezTo>
                  <a:lnTo>
                    <a:pt x="1363" y="7"/>
                  </a:lnTo>
                  <a:cubicBezTo>
                    <a:pt x="1358" y="3"/>
                    <a:pt x="1352" y="1"/>
                    <a:pt x="13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141"/>
            <p:cNvSpPr/>
            <p:nvPr/>
          </p:nvSpPr>
          <p:spPr>
            <a:xfrm>
              <a:off x="2965567" y="2326020"/>
              <a:ext cx="30269" cy="65496"/>
            </a:xfrm>
            <a:custGeom>
              <a:rect b="b" l="l" r="r" t="t"/>
              <a:pathLst>
                <a:path extrusionOk="0" h="2272" w="1050">
                  <a:moveTo>
                    <a:pt x="325" y="0"/>
                  </a:moveTo>
                  <a:cubicBezTo>
                    <a:pt x="311" y="0"/>
                    <a:pt x="297" y="11"/>
                    <a:pt x="295" y="26"/>
                  </a:cubicBezTo>
                  <a:lnTo>
                    <a:pt x="2" y="2143"/>
                  </a:lnTo>
                  <a:cubicBezTo>
                    <a:pt x="1" y="2159"/>
                    <a:pt x="11" y="2173"/>
                    <a:pt x="26" y="2176"/>
                  </a:cubicBezTo>
                  <a:lnTo>
                    <a:pt x="723" y="2272"/>
                  </a:lnTo>
                  <a:cubicBezTo>
                    <a:pt x="724" y="2272"/>
                    <a:pt x="726" y="2272"/>
                    <a:pt x="727" y="2272"/>
                  </a:cubicBezTo>
                  <a:cubicBezTo>
                    <a:pt x="741" y="2272"/>
                    <a:pt x="753" y="2262"/>
                    <a:pt x="755" y="2247"/>
                  </a:cubicBezTo>
                  <a:lnTo>
                    <a:pt x="1048" y="130"/>
                  </a:lnTo>
                  <a:cubicBezTo>
                    <a:pt x="1050" y="114"/>
                    <a:pt x="1039" y="99"/>
                    <a:pt x="1023" y="98"/>
                  </a:cubicBezTo>
                  <a:lnTo>
                    <a:pt x="327" y="0"/>
                  </a:lnTo>
                  <a:cubicBezTo>
                    <a:pt x="326" y="0"/>
                    <a:pt x="326" y="0"/>
                    <a:pt x="3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141"/>
            <p:cNvSpPr/>
            <p:nvPr/>
          </p:nvSpPr>
          <p:spPr>
            <a:xfrm>
              <a:off x="3130064" y="2304168"/>
              <a:ext cx="43847" cy="66419"/>
            </a:xfrm>
            <a:custGeom>
              <a:rect b="b" l="l" r="r" t="t"/>
              <a:pathLst>
                <a:path extrusionOk="0" h="2304" w="1521">
                  <a:moveTo>
                    <a:pt x="683" y="0"/>
                  </a:moveTo>
                  <a:cubicBezTo>
                    <a:pt x="680" y="0"/>
                    <a:pt x="676" y="1"/>
                    <a:pt x="673" y="2"/>
                  </a:cubicBezTo>
                  <a:lnTo>
                    <a:pt x="22" y="267"/>
                  </a:lnTo>
                  <a:cubicBezTo>
                    <a:pt x="7" y="274"/>
                    <a:pt x="1" y="290"/>
                    <a:pt x="6" y="305"/>
                  </a:cubicBezTo>
                  <a:lnTo>
                    <a:pt x="812" y="2286"/>
                  </a:lnTo>
                  <a:cubicBezTo>
                    <a:pt x="816" y="2297"/>
                    <a:pt x="826" y="2303"/>
                    <a:pt x="837" y="2303"/>
                  </a:cubicBezTo>
                  <a:cubicBezTo>
                    <a:pt x="841" y="2303"/>
                    <a:pt x="845" y="2302"/>
                    <a:pt x="849" y="2300"/>
                  </a:cubicBezTo>
                  <a:lnTo>
                    <a:pt x="1499" y="2037"/>
                  </a:lnTo>
                  <a:cubicBezTo>
                    <a:pt x="1514" y="2030"/>
                    <a:pt x="1521" y="2014"/>
                    <a:pt x="1516" y="1999"/>
                  </a:cubicBezTo>
                  <a:lnTo>
                    <a:pt x="711" y="19"/>
                  </a:lnTo>
                  <a:cubicBezTo>
                    <a:pt x="706" y="7"/>
                    <a:pt x="695" y="0"/>
                    <a:pt x="6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141"/>
            <p:cNvSpPr/>
            <p:nvPr/>
          </p:nvSpPr>
          <p:spPr>
            <a:xfrm>
              <a:off x="3258179" y="2205429"/>
              <a:ext cx="62959" cy="55493"/>
            </a:xfrm>
            <a:custGeom>
              <a:rect b="b" l="l" r="r" t="t"/>
              <a:pathLst>
                <a:path extrusionOk="0" h="1925" w="2184">
                  <a:moveTo>
                    <a:pt x="463" y="0"/>
                  </a:moveTo>
                  <a:cubicBezTo>
                    <a:pt x="454" y="0"/>
                    <a:pt x="446" y="4"/>
                    <a:pt x="440" y="11"/>
                  </a:cubicBezTo>
                  <a:lnTo>
                    <a:pt x="10" y="566"/>
                  </a:lnTo>
                  <a:cubicBezTo>
                    <a:pt x="0" y="578"/>
                    <a:pt x="2" y="597"/>
                    <a:pt x="15" y="607"/>
                  </a:cubicBezTo>
                  <a:lnTo>
                    <a:pt x="1702" y="1919"/>
                  </a:lnTo>
                  <a:cubicBezTo>
                    <a:pt x="1707" y="1923"/>
                    <a:pt x="1713" y="1925"/>
                    <a:pt x="1719" y="1925"/>
                  </a:cubicBezTo>
                  <a:cubicBezTo>
                    <a:pt x="1728" y="1925"/>
                    <a:pt x="1736" y="1921"/>
                    <a:pt x="1742" y="1914"/>
                  </a:cubicBezTo>
                  <a:lnTo>
                    <a:pt x="2174" y="1360"/>
                  </a:lnTo>
                  <a:cubicBezTo>
                    <a:pt x="2184" y="1347"/>
                    <a:pt x="2181" y="1329"/>
                    <a:pt x="2169" y="1320"/>
                  </a:cubicBezTo>
                  <a:lnTo>
                    <a:pt x="481" y="7"/>
                  </a:lnTo>
                  <a:cubicBezTo>
                    <a:pt x="476" y="3"/>
                    <a:pt x="469" y="0"/>
                    <a:pt x="4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141"/>
            <p:cNvSpPr/>
            <p:nvPr/>
          </p:nvSpPr>
          <p:spPr>
            <a:xfrm>
              <a:off x="3323966" y="2059037"/>
              <a:ext cx="65611" cy="30182"/>
            </a:xfrm>
            <a:custGeom>
              <a:rect b="b" l="l" r="r" t="t"/>
              <a:pathLst>
                <a:path extrusionOk="0" h="1047" w="2276">
                  <a:moveTo>
                    <a:pt x="128" y="0"/>
                  </a:moveTo>
                  <a:cubicBezTo>
                    <a:pt x="113" y="0"/>
                    <a:pt x="100" y="11"/>
                    <a:pt x="99" y="26"/>
                  </a:cubicBezTo>
                  <a:lnTo>
                    <a:pt x="1" y="721"/>
                  </a:lnTo>
                  <a:cubicBezTo>
                    <a:pt x="0" y="737"/>
                    <a:pt x="11" y="751"/>
                    <a:pt x="27" y="754"/>
                  </a:cubicBezTo>
                  <a:lnTo>
                    <a:pt x="2144" y="1047"/>
                  </a:lnTo>
                  <a:cubicBezTo>
                    <a:pt x="2146" y="1047"/>
                    <a:pt x="2147" y="1047"/>
                    <a:pt x="2148" y="1047"/>
                  </a:cubicBezTo>
                  <a:cubicBezTo>
                    <a:pt x="2162" y="1047"/>
                    <a:pt x="2174" y="1036"/>
                    <a:pt x="2177" y="1022"/>
                  </a:cubicBezTo>
                  <a:lnTo>
                    <a:pt x="2273" y="327"/>
                  </a:lnTo>
                  <a:cubicBezTo>
                    <a:pt x="2275" y="311"/>
                    <a:pt x="2264" y="296"/>
                    <a:pt x="2248" y="293"/>
                  </a:cubicBezTo>
                  <a:lnTo>
                    <a:pt x="131" y="0"/>
                  </a:lnTo>
                  <a:cubicBezTo>
                    <a:pt x="130" y="0"/>
                    <a:pt x="129" y="0"/>
                    <a:pt x="1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141"/>
            <p:cNvSpPr/>
            <p:nvPr/>
          </p:nvSpPr>
          <p:spPr>
            <a:xfrm>
              <a:off x="3302027" y="1881020"/>
              <a:ext cx="66649" cy="43645"/>
            </a:xfrm>
            <a:custGeom>
              <a:rect b="b" l="l" r="r" t="t"/>
              <a:pathLst>
                <a:path extrusionOk="0" h="1514" w="2312">
                  <a:moveTo>
                    <a:pt x="2013" y="0"/>
                  </a:moveTo>
                  <a:cubicBezTo>
                    <a:pt x="2010" y="0"/>
                    <a:pt x="2006" y="1"/>
                    <a:pt x="2003" y="2"/>
                  </a:cubicBezTo>
                  <a:lnTo>
                    <a:pt x="23" y="807"/>
                  </a:lnTo>
                  <a:cubicBezTo>
                    <a:pt x="8" y="813"/>
                    <a:pt x="1" y="830"/>
                    <a:pt x="6" y="844"/>
                  </a:cubicBezTo>
                  <a:lnTo>
                    <a:pt x="271" y="1495"/>
                  </a:lnTo>
                  <a:cubicBezTo>
                    <a:pt x="275" y="1507"/>
                    <a:pt x="286" y="1513"/>
                    <a:pt x="298" y="1513"/>
                  </a:cubicBezTo>
                  <a:cubicBezTo>
                    <a:pt x="302" y="1513"/>
                    <a:pt x="305" y="1513"/>
                    <a:pt x="309" y="1511"/>
                  </a:cubicBezTo>
                  <a:lnTo>
                    <a:pt x="2288" y="707"/>
                  </a:lnTo>
                  <a:cubicBezTo>
                    <a:pt x="2303" y="700"/>
                    <a:pt x="2311" y="684"/>
                    <a:pt x="2304" y="669"/>
                  </a:cubicBezTo>
                  <a:lnTo>
                    <a:pt x="2040" y="18"/>
                  </a:lnTo>
                  <a:cubicBezTo>
                    <a:pt x="2036" y="7"/>
                    <a:pt x="2024" y="0"/>
                    <a:pt x="20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141"/>
            <p:cNvSpPr/>
            <p:nvPr/>
          </p:nvSpPr>
          <p:spPr>
            <a:xfrm>
              <a:off x="3043001" y="1985178"/>
              <a:ext cx="264896" cy="59500"/>
            </a:xfrm>
            <a:custGeom>
              <a:rect b="b" l="l" r="r" t="t"/>
              <a:pathLst>
                <a:path extrusionOk="0" h="2064" w="9189">
                  <a:moveTo>
                    <a:pt x="9065" y="0"/>
                  </a:moveTo>
                  <a:cubicBezTo>
                    <a:pt x="8339" y="0"/>
                    <a:pt x="4513" y="35"/>
                    <a:pt x="0" y="729"/>
                  </a:cubicBezTo>
                  <a:lnTo>
                    <a:pt x="205" y="2064"/>
                  </a:lnTo>
                  <a:cubicBezTo>
                    <a:pt x="5224" y="1293"/>
                    <a:pt x="9188" y="1"/>
                    <a:pt x="9188" y="1"/>
                  </a:cubicBezTo>
                  <a:cubicBezTo>
                    <a:pt x="9188" y="1"/>
                    <a:pt x="9146" y="0"/>
                    <a:pt x="9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141"/>
            <p:cNvSpPr/>
            <p:nvPr/>
          </p:nvSpPr>
          <p:spPr>
            <a:xfrm>
              <a:off x="2917222" y="2039261"/>
              <a:ext cx="119605" cy="252241"/>
            </a:xfrm>
            <a:custGeom>
              <a:rect b="b" l="l" r="r" t="t"/>
              <a:pathLst>
                <a:path extrusionOk="0" h="8750" w="4149">
                  <a:moveTo>
                    <a:pt x="2899" y="0"/>
                  </a:moveTo>
                  <a:cubicBezTo>
                    <a:pt x="954" y="4688"/>
                    <a:pt x="1" y="8750"/>
                    <a:pt x="1" y="8750"/>
                  </a:cubicBezTo>
                  <a:cubicBezTo>
                    <a:pt x="1" y="8750"/>
                    <a:pt x="2201" y="5207"/>
                    <a:pt x="4148" y="517"/>
                  </a:cubicBezTo>
                  <a:lnTo>
                    <a:pt x="289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141"/>
            <p:cNvSpPr/>
            <p:nvPr/>
          </p:nvSpPr>
          <p:spPr>
            <a:xfrm>
              <a:off x="2978915" y="1980941"/>
              <a:ext cx="94958" cy="94958"/>
            </a:xfrm>
            <a:custGeom>
              <a:rect b="b" l="l" r="r" t="t"/>
              <a:pathLst>
                <a:path extrusionOk="0" h="3294" w="3294">
                  <a:moveTo>
                    <a:pt x="1647" y="1"/>
                  </a:moveTo>
                  <a:cubicBezTo>
                    <a:pt x="738" y="1"/>
                    <a:pt x="1" y="738"/>
                    <a:pt x="1" y="1648"/>
                  </a:cubicBezTo>
                  <a:cubicBezTo>
                    <a:pt x="1" y="2557"/>
                    <a:pt x="738" y="3294"/>
                    <a:pt x="1647" y="3294"/>
                  </a:cubicBezTo>
                  <a:cubicBezTo>
                    <a:pt x="2557" y="3294"/>
                    <a:pt x="3294" y="2557"/>
                    <a:pt x="3294" y="1648"/>
                  </a:cubicBezTo>
                  <a:cubicBezTo>
                    <a:pt x="3294" y="738"/>
                    <a:pt x="2557" y="1"/>
                    <a:pt x="16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2" name="Google Shape;1102;p141"/>
          <p:cNvSpPr txBox="1"/>
          <p:nvPr/>
        </p:nvSpPr>
        <p:spPr>
          <a:xfrm>
            <a:off x="715175" y="4408675"/>
            <a:ext cx="5362200" cy="690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rPr lang="en" sz="900">
                <a:solidFill>
                  <a:schemeClr val="dk1"/>
                </a:solidFill>
                <a:latin typeface="Noto Sans"/>
                <a:ea typeface="Noto Sans"/>
                <a:cs typeface="Noto Sans"/>
                <a:sym typeface="Noto Sans"/>
              </a:rPr>
              <a:t>** </a:t>
            </a:r>
            <a:r>
              <a:rPr lang="en" sz="900">
                <a:solidFill>
                  <a:schemeClr val="dk1"/>
                </a:solidFill>
                <a:latin typeface="Noto Sans"/>
                <a:ea typeface="Noto Sans"/>
                <a:cs typeface="Noto Sans"/>
                <a:sym typeface="Noto Sans"/>
              </a:rPr>
              <a:t>Maria will input all her information (age, weight, height, and goals) and receive a 3 day workout split, macro breakdown, and supplement suggestions. She will receive reminders to log in her meals. The suggestions from the store will be daily multivitamins,creatine, and whey isolate or plant-based protein powders.</a:t>
            </a:r>
            <a:endParaRPr sz="900">
              <a:solidFill>
                <a:schemeClr val="dk1"/>
              </a:solidFill>
              <a:latin typeface="Noto Sans"/>
              <a:ea typeface="Noto Sans"/>
              <a:cs typeface="Noto Sans"/>
              <a:sym typeface="Noto Sans"/>
            </a:endParaRPr>
          </a:p>
        </p:txBody>
      </p:sp>
      <p:pic>
        <p:nvPicPr>
          <p:cNvPr id="1103" name="Google Shape;1103;p141" title="Gymnetics.png"/>
          <p:cNvPicPr preferRelativeResize="0"/>
          <p:nvPr/>
        </p:nvPicPr>
        <p:blipFill>
          <a:blip r:embed="rId4">
            <a:alphaModFix/>
          </a:blip>
          <a:stretch>
            <a:fillRect/>
          </a:stretch>
        </p:blipFill>
        <p:spPr>
          <a:xfrm>
            <a:off x="7636625" y="-41100"/>
            <a:ext cx="1521225" cy="13747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itness Gym Social Media Strategy by Slidesgo">
  <a:themeElements>
    <a:clrScheme name="Simple Light">
      <a:dk1>
        <a:srgbClr val="2A265A"/>
      </a:dk1>
      <a:lt1>
        <a:srgbClr val="F5F7FA"/>
      </a:lt1>
      <a:dk2>
        <a:srgbClr val="303383"/>
      </a:dk2>
      <a:lt2>
        <a:srgbClr val="5054B9"/>
      </a:lt2>
      <a:accent1>
        <a:srgbClr val="869DE9"/>
      </a:accent1>
      <a:accent2>
        <a:srgbClr val="F399A2"/>
      </a:accent2>
      <a:accent3>
        <a:srgbClr val="F7C5CF"/>
      </a:accent3>
      <a:accent4>
        <a:srgbClr val="FFE1D7"/>
      </a:accent4>
      <a:accent5>
        <a:srgbClr val="FFFFFF"/>
      </a:accent5>
      <a:accent6>
        <a:srgbClr val="FFFFFF"/>
      </a:accent6>
      <a:hlink>
        <a:srgbClr val="2A265A"/>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Fitness Gym Social Media Strategy by Slidesgo">
  <a:themeElements>
    <a:clrScheme name="Simple Light">
      <a:dk1>
        <a:srgbClr val="2A265A"/>
      </a:dk1>
      <a:lt1>
        <a:srgbClr val="F5F7FA"/>
      </a:lt1>
      <a:dk2>
        <a:srgbClr val="303383"/>
      </a:dk2>
      <a:lt2>
        <a:srgbClr val="5054B9"/>
      </a:lt2>
      <a:accent1>
        <a:srgbClr val="869DE9"/>
      </a:accent1>
      <a:accent2>
        <a:srgbClr val="F399A2"/>
      </a:accent2>
      <a:accent3>
        <a:srgbClr val="F7C5CF"/>
      </a:accent3>
      <a:accent4>
        <a:srgbClr val="FFE1D7"/>
      </a:accent4>
      <a:accent5>
        <a:srgbClr val="FFFFFF"/>
      </a:accent5>
      <a:accent6>
        <a:srgbClr val="FFFFFF"/>
      </a:accent6>
      <a:hlink>
        <a:srgbClr val="2A265A"/>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Fitness Gym Social Media Strategy by Slidesgo">
  <a:themeElements>
    <a:clrScheme name="Simple Light">
      <a:dk1>
        <a:srgbClr val="2A265A"/>
      </a:dk1>
      <a:lt1>
        <a:srgbClr val="F5F7FA"/>
      </a:lt1>
      <a:dk2>
        <a:srgbClr val="303383"/>
      </a:dk2>
      <a:lt2>
        <a:srgbClr val="5054B9"/>
      </a:lt2>
      <a:accent1>
        <a:srgbClr val="869DE9"/>
      </a:accent1>
      <a:accent2>
        <a:srgbClr val="F399A2"/>
      </a:accent2>
      <a:accent3>
        <a:srgbClr val="F7C5CF"/>
      </a:accent3>
      <a:accent4>
        <a:srgbClr val="FFE1D7"/>
      </a:accent4>
      <a:accent5>
        <a:srgbClr val="FFFFFF"/>
      </a:accent5>
      <a:accent6>
        <a:srgbClr val="FFFFFF"/>
      </a:accent6>
      <a:hlink>
        <a:srgbClr val="2A265A"/>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Fitness Gym Social Media Strategy by Slidesgo">
  <a:themeElements>
    <a:clrScheme name="Simple Light">
      <a:dk1>
        <a:srgbClr val="2A265A"/>
      </a:dk1>
      <a:lt1>
        <a:srgbClr val="F5F7FA"/>
      </a:lt1>
      <a:dk2>
        <a:srgbClr val="303383"/>
      </a:dk2>
      <a:lt2>
        <a:srgbClr val="5054B9"/>
      </a:lt2>
      <a:accent1>
        <a:srgbClr val="869DE9"/>
      </a:accent1>
      <a:accent2>
        <a:srgbClr val="F399A2"/>
      </a:accent2>
      <a:accent3>
        <a:srgbClr val="F7C5CF"/>
      </a:accent3>
      <a:accent4>
        <a:srgbClr val="FFE1D7"/>
      </a:accent4>
      <a:accent5>
        <a:srgbClr val="FFFFFF"/>
      </a:accent5>
      <a:accent6>
        <a:srgbClr val="FFFFFF"/>
      </a:accent6>
      <a:hlink>
        <a:srgbClr val="2A265A"/>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Fitness Gym Social Media Strategy by Slidesgo">
  <a:themeElements>
    <a:clrScheme name="Simple Light">
      <a:dk1>
        <a:srgbClr val="2A265A"/>
      </a:dk1>
      <a:lt1>
        <a:srgbClr val="F5F7FA"/>
      </a:lt1>
      <a:dk2>
        <a:srgbClr val="303383"/>
      </a:dk2>
      <a:lt2>
        <a:srgbClr val="5054B9"/>
      </a:lt2>
      <a:accent1>
        <a:srgbClr val="869DE9"/>
      </a:accent1>
      <a:accent2>
        <a:srgbClr val="F399A2"/>
      </a:accent2>
      <a:accent3>
        <a:srgbClr val="F7C5CF"/>
      </a:accent3>
      <a:accent4>
        <a:srgbClr val="FFE1D7"/>
      </a:accent4>
      <a:accent5>
        <a:srgbClr val="FFFFFF"/>
      </a:accent5>
      <a:accent6>
        <a:srgbClr val="FFFFFF"/>
      </a:accent6>
      <a:hlink>
        <a:srgbClr val="2A265A"/>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